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74" r:id="rId3"/>
    <p:sldId id="261" r:id="rId4"/>
    <p:sldId id="262" r:id="rId5"/>
    <p:sldId id="380" r:id="rId6"/>
    <p:sldId id="279" r:id="rId7"/>
    <p:sldId id="280" r:id="rId8"/>
    <p:sldId id="281" r:id="rId9"/>
  </p:sldIdLst>
  <p:sldSz cx="12188825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7" pos="3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A6"/>
    <a:srgbClr val="00757F"/>
    <a:srgbClr val="018893"/>
    <a:srgbClr val="7F7F7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FD0F851-EC5A-4D38-B0AD-8093EC10F33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71393" autoAdjust="0"/>
  </p:normalViewPr>
  <p:slideViewPr>
    <p:cSldViewPr>
      <p:cViewPr varScale="1">
        <p:scale>
          <a:sx n="113" d="100"/>
          <a:sy n="113" d="100"/>
        </p:scale>
        <p:origin x="560" y="184"/>
      </p:cViewPr>
      <p:guideLst>
        <p:guide orient="horz" pos="2160"/>
        <p:guide pos="335"/>
      </p:guideLst>
    </p:cSldViewPr>
  </p:slideViewPr>
  <p:outlineViewPr>
    <p:cViewPr>
      <p:scale>
        <a:sx n="33" d="100"/>
        <a:sy n="33" d="100"/>
      </p:scale>
      <p:origin x="0" y="-103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1" d="100"/>
        <a:sy n="31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21AA6-70BE-4FDE-A8DC-DB381A688FD8}" type="datetimeFigureOut">
              <a:rPr lang="en-US"/>
              <a:pPr/>
              <a:t>11/19/19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E47EA-D299-42CE-88BF-4E1035596DA5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66811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381000"/>
            <a:ext cx="4572000" cy="257309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3124200"/>
            <a:ext cx="6096000" cy="5334000"/>
          </a:xfrm>
          <a:prstGeom prst="rect">
            <a:avLst/>
          </a:prstGeom>
        </p:spPr>
        <p:txBody>
          <a:bodyPr vert="horz" lIns="0" tIns="0" rIns="0" bIns="91440" rtlCol="0">
            <a:normAutofit/>
          </a:bodyPr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1000" y="8610600"/>
            <a:ext cx="4648200" cy="227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15000" y="8610600"/>
            <a:ext cx="762000" cy="227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2D9AE-7182-4680-8F79-479C4181FF08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73114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600"/>
      </a:spcBef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28600" indent="-114300" algn="l" defTabSz="914400" rtl="0" eaLnBrk="1" latinLnBrk="0" hangingPunct="1">
      <a:spcBef>
        <a:spcPts val="600"/>
      </a:spcBef>
      <a:buFont typeface="Arial" panose="020B0604020202020204" pitchFamily="34" charset="0"/>
      <a:buChar char="•"/>
      <a:defRPr sz="1050" kern="1200">
        <a:solidFill>
          <a:schemeClr val="tx1"/>
        </a:solidFill>
        <a:latin typeface="+mn-lt"/>
        <a:ea typeface="+mn-ea"/>
        <a:cs typeface="+mn-cs"/>
      </a:defRPr>
    </a:lvl2pPr>
    <a:lvl3pPr marL="400050" indent="-114300" algn="l" defTabSz="914400" rtl="0" eaLnBrk="1" latinLnBrk="0" hangingPunct="1">
      <a:spcBef>
        <a:spcPts val="600"/>
      </a:spcBef>
      <a:buFont typeface="Arial" panose="020B0604020202020204" pitchFamily="34" charset="0"/>
      <a:buChar char="–"/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571500" indent="-114300" algn="l" defTabSz="914400" rtl="0" eaLnBrk="1" latinLnBrk="0" hangingPunct="1">
      <a:spcBef>
        <a:spcPts val="600"/>
      </a:spcBef>
      <a:buFont typeface="Arial" panose="020B0604020202020204" pitchFamily="34" charset="0"/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742950" indent="-114300" algn="l" defTabSz="914400" rtl="0" eaLnBrk="1" latinLnBrk="0" hangingPunct="1">
      <a:spcBef>
        <a:spcPts val="600"/>
      </a:spcBef>
      <a:buFont typeface="Arial" panose="020B0604020202020204" pitchFamily="34" charset="0"/>
      <a:buChar char="–"/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381000"/>
            <a:ext cx="4572000" cy="2573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A7371-317E-5F47-8B64-2973B00BA9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79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out Picture">
    <p:bg>
      <p:bgPr>
        <a:solidFill>
          <a:srgbClr val="009A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88E4F27F-4D47-2A4E-9FDC-B60B79FE38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1814" y="2079199"/>
            <a:ext cx="8763000" cy="1470025"/>
          </a:xfrm>
        </p:spPr>
        <p:txBody>
          <a:bodyPr/>
          <a:lstStyle>
            <a:lvl1pPr>
              <a:lnSpc>
                <a:spcPct val="8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DCAA158-B8D9-DA46-BA4F-6CEEB7B1E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814" y="3715988"/>
            <a:ext cx="8764141" cy="9144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B53A03C0-B49E-264A-8C0B-A99078F38CC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1814" y="4797152"/>
            <a:ext cx="8763000" cy="1146448"/>
          </a:xfrm>
        </p:spPr>
        <p:txBody>
          <a:bodyPr>
            <a:noAutofit/>
          </a:bodyPr>
          <a:lstStyle>
            <a:lvl1pPr marL="1588" indent="0">
              <a:spcBef>
                <a:spcPts val="0"/>
              </a:spcBef>
              <a:buFontTx/>
              <a:buNone/>
              <a:defRPr sz="2400" baseline="0">
                <a:solidFill>
                  <a:schemeClr val="bg1"/>
                </a:solidFill>
              </a:defRPr>
            </a:lvl1pPr>
            <a:lvl2pPr marL="1588" indent="0">
              <a:buFontTx/>
              <a:buNone/>
              <a:defRPr sz="2400"/>
            </a:lvl2pPr>
            <a:lvl3pPr marL="1588" indent="0">
              <a:buFontTx/>
              <a:buNone/>
              <a:defRPr sz="2400"/>
            </a:lvl3pPr>
            <a:lvl4pPr marL="1588" indent="0">
              <a:buFontTx/>
              <a:buNone/>
              <a:defRPr sz="2400"/>
            </a:lvl4pPr>
            <a:lvl5pPr marL="1588" indent="0">
              <a:buFontTx/>
              <a:buNone/>
              <a:defRPr sz="2400"/>
            </a:lvl5pPr>
            <a:lvl6pPr marL="1588" indent="0">
              <a:buFontTx/>
              <a:buNone/>
              <a:defRPr sz="2400"/>
            </a:lvl6pPr>
            <a:lvl7pPr marL="1588" indent="0">
              <a:buFontTx/>
              <a:buNone/>
              <a:defRPr sz="2400"/>
            </a:lvl7pPr>
            <a:lvl8pPr marL="1588" indent="0">
              <a:buFontTx/>
              <a:buNone/>
              <a:defRPr sz="2400"/>
            </a:lvl8pPr>
            <a:lvl9pPr marL="1588" indent="0">
              <a:buFontTx/>
              <a:buNone/>
              <a:defRPr sz="2400"/>
            </a:lvl9pPr>
          </a:lstStyle>
          <a:p>
            <a:pPr lvl="0"/>
            <a:r>
              <a:rPr dirty="0"/>
              <a:t>Click to add presenter’s name, title and date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BD86FB4-57F1-DF42-86D8-24E0BE63F7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34" y="9976"/>
            <a:ext cx="2558677" cy="1673602"/>
          </a:xfrm>
          <a:prstGeom prst="rect">
            <a:avLst/>
          </a:prstGeom>
          <a:effectLst/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560079A-6339-7443-854D-C0C2E3ACC07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139" y="233461"/>
            <a:ext cx="327935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20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5" descr="Customer photo can be included here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531812" y="1905000"/>
            <a:ext cx="2194560" cy="3072384"/>
          </a:xfrm>
          <a:noFill/>
        </p:spPr>
        <p:txBody>
          <a:bodyPr tIns="91440">
            <a:noAutofit/>
          </a:bodyPr>
          <a:lstStyle>
            <a:lvl1pPr marL="0" indent="0" algn="ctr">
              <a:spcBef>
                <a:spcPts val="0"/>
              </a:spcBef>
              <a:buNone/>
              <a:defRPr sz="1800" baseline="0">
                <a:solidFill>
                  <a:schemeClr val="tx1"/>
                </a:solidFill>
              </a:defRPr>
            </a:lvl1pPr>
          </a:lstStyle>
          <a:p>
            <a:r>
              <a:rPr dirty="0"/>
              <a:t>Click icon to insert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98812" y="1905000"/>
            <a:ext cx="8456613" cy="2209800"/>
          </a:xfrm>
        </p:spPr>
        <p:txBody>
          <a:bodyPr anchor="t"/>
          <a:lstStyle>
            <a:lvl1pPr marL="228600" indent="-228600" algn="l">
              <a:defRPr sz="4000" b="0"/>
            </a:lvl1pPr>
          </a:lstStyle>
          <a:p>
            <a:r>
              <a:rPr dirty="0"/>
              <a:t>“Click to type quote surrounded by quotation marks.”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503611" y="4191000"/>
            <a:ext cx="8151813" cy="762000"/>
          </a:xfrm>
        </p:spPr>
        <p:txBody>
          <a:bodyPr>
            <a:noAutofit/>
          </a:bodyPr>
          <a:lstStyle>
            <a:lvl1pPr marL="292100" indent="-292100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dirty="0"/>
              <a:t>Click to add Name, Title, </a:t>
            </a:r>
            <a:r>
              <a:rPr lang="en-GB" dirty="0"/>
              <a:t>etc.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27766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1813" y="1524001"/>
            <a:ext cx="5410199" cy="44196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ltGray">
          <a:xfrm>
            <a:off x="6094413" y="1524000"/>
            <a:ext cx="0" cy="4419600"/>
          </a:xfrm>
          <a:prstGeom prst="line">
            <a:avLst/>
          </a:prstGeom>
          <a:ln w="190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4" y="1524001"/>
            <a:ext cx="5410198" cy="44196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16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1814" y="1524001"/>
            <a:ext cx="3474720" cy="44196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ltGray">
          <a:xfrm>
            <a:off x="4189412" y="1524000"/>
            <a:ext cx="0" cy="4419600"/>
          </a:xfrm>
          <a:prstGeom prst="line">
            <a:avLst/>
          </a:prstGeom>
          <a:ln w="190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7052" y="1524001"/>
            <a:ext cx="3474720" cy="44196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 bwMode="ltGray">
          <a:xfrm>
            <a:off x="7999412" y="1524000"/>
            <a:ext cx="0" cy="4419600"/>
          </a:xfrm>
          <a:prstGeom prst="line">
            <a:avLst/>
          </a:prstGeom>
          <a:ln w="190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8182292" y="1524001"/>
            <a:ext cx="3474720" cy="44196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7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1813" y="1524001"/>
            <a:ext cx="5410199" cy="2133599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4" y="1524001"/>
            <a:ext cx="5410198" cy="2133599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31813" y="3810001"/>
            <a:ext cx="5410199" cy="2133599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6246814" y="3810001"/>
            <a:ext cx="5410198" cy="2133599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 bwMode="ltGray">
          <a:xfrm>
            <a:off x="6094413" y="1524000"/>
            <a:ext cx="0" cy="4419600"/>
          </a:xfrm>
          <a:prstGeom prst="line">
            <a:avLst/>
          </a:prstGeom>
          <a:ln w="190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2633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drant for Info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2436811" y="1524001"/>
            <a:ext cx="3505201" cy="2011680"/>
          </a:xfrm>
        </p:spPr>
        <p:txBody>
          <a:bodyPr anchor="ctr">
            <a:noAutofit/>
          </a:bodyPr>
          <a:lstStyle>
            <a:lvl1pPr marL="0" indent="0">
              <a:spcBef>
                <a:spcPts val="1200"/>
              </a:spcBef>
              <a:buFont typeface="Arial" panose="020B0604020202020204" pitchFamily="34" charset="0"/>
              <a:buNone/>
              <a:defRPr sz="2400"/>
            </a:lvl1pPr>
            <a:lvl2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2pPr>
            <a:lvl3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3pPr>
            <a:lvl4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4pPr>
            <a:lvl5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5pPr>
            <a:lvl6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6pPr>
            <a:lvl7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7pPr>
            <a:lvl8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8pPr>
            <a:lvl9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 bwMode="ltGray">
          <a:xfrm>
            <a:off x="6094413" y="1524000"/>
            <a:ext cx="0" cy="4419600"/>
          </a:xfrm>
          <a:prstGeom prst="line">
            <a:avLst/>
          </a:prstGeom>
          <a:ln w="190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8151812" y="1524001"/>
            <a:ext cx="3505201" cy="2011680"/>
          </a:xfrm>
        </p:spPr>
        <p:txBody>
          <a:bodyPr anchor="ctr">
            <a:noAutofit/>
          </a:bodyPr>
          <a:lstStyle>
            <a:lvl1pPr marL="0" indent="0">
              <a:spcBef>
                <a:spcPts val="1200"/>
              </a:spcBef>
              <a:buFont typeface="Arial" panose="020B0604020202020204" pitchFamily="34" charset="0"/>
              <a:buNone/>
              <a:defRPr sz="2400"/>
            </a:lvl1pPr>
            <a:lvl2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2pPr>
            <a:lvl3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3pPr>
            <a:lvl4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4pPr>
            <a:lvl5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5pPr>
            <a:lvl6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6pPr>
            <a:lvl7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7pPr>
            <a:lvl8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8pPr>
            <a:lvl9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3" name="Straight Connector 12"/>
          <p:cNvCxnSpPr/>
          <p:nvPr/>
        </p:nvCxnSpPr>
        <p:spPr bwMode="ltGray">
          <a:xfrm flipH="1">
            <a:off x="531813" y="3733800"/>
            <a:ext cx="11125201" cy="0"/>
          </a:xfrm>
          <a:prstGeom prst="line">
            <a:avLst/>
          </a:prstGeom>
          <a:ln w="190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2436811" y="3931920"/>
            <a:ext cx="3505201" cy="2011680"/>
          </a:xfrm>
        </p:spPr>
        <p:txBody>
          <a:bodyPr anchor="ctr">
            <a:noAutofit/>
          </a:bodyPr>
          <a:lstStyle>
            <a:lvl1pPr marL="0" indent="0">
              <a:spcBef>
                <a:spcPts val="1200"/>
              </a:spcBef>
              <a:buFont typeface="Arial" panose="020B0604020202020204" pitchFamily="34" charset="0"/>
              <a:buNone/>
              <a:defRPr sz="2400"/>
            </a:lvl1pPr>
            <a:lvl2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2pPr>
            <a:lvl3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3pPr>
            <a:lvl4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4pPr>
            <a:lvl5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5pPr>
            <a:lvl6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6pPr>
            <a:lvl7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7pPr>
            <a:lvl8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8pPr>
            <a:lvl9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8151812" y="3931920"/>
            <a:ext cx="3505201" cy="2011680"/>
          </a:xfrm>
        </p:spPr>
        <p:txBody>
          <a:bodyPr anchor="ctr">
            <a:noAutofit/>
          </a:bodyPr>
          <a:lstStyle>
            <a:lvl1pPr marL="0" indent="0">
              <a:spcBef>
                <a:spcPts val="1200"/>
              </a:spcBef>
              <a:buFont typeface="Arial" panose="020B0604020202020204" pitchFamily="34" charset="0"/>
              <a:buNone/>
              <a:defRPr sz="2400"/>
            </a:lvl1pPr>
            <a:lvl2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2pPr>
            <a:lvl3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3pPr>
            <a:lvl4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4pPr>
            <a:lvl5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5pPr>
            <a:lvl6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6pPr>
            <a:lvl7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7pPr>
            <a:lvl8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8pPr>
            <a:lvl9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812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tr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A large metric can be called out here in font size 166pt, Calibri"/>
          <p:cNvSpPr>
            <a:spLocks noGrp="1"/>
          </p:cNvSpPr>
          <p:nvPr>
            <p:ph type="title" hasCustomPrompt="1"/>
          </p:nvPr>
        </p:nvSpPr>
        <p:spPr>
          <a:xfrm>
            <a:off x="760412" y="1524000"/>
            <a:ext cx="4076700" cy="2743200"/>
          </a:xfrm>
        </p:spPr>
        <p:txBody>
          <a:bodyPr anchor="ctr"/>
          <a:lstStyle>
            <a:lvl1pPr algn="r">
              <a:defRPr sz="166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XX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5256213" y="1524000"/>
            <a:ext cx="5029200" cy="2743200"/>
          </a:xfrm>
        </p:spPr>
        <p:txBody>
          <a:bodyPr anchor="ctr">
            <a:noAutofit/>
          </a:bodyPr>
          <a:lstStyle>
            <a:lvl1pPr marL="0" indent="0">
              <a:spcBef>
                <a:spcPts val="1200"/>
              </a:spcBef>
              <a:buFont typeface="Arial" panose="020B0604020202020204" pitchFamily="34" charset="0"/>
              <a:buNone/>
              <a:defRPr sz="2800"/>
            </a:lvl1pPr>
            <a:lvl2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2pPr>
            <a:lvl3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3pPr>
            <a:lvl4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4pPr>
            <a:lvl5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5pPr>
            <a:lvl6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6pPr>
            <a:lvl7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7pPr>
            <a:lvl8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8pPr>
            <a:lvl9pPr marL="171450" indent="-171450">
              <a:spcBef>
                <a:spcPts val="12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938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812" y="1524000"/>
            <a:ext cx="5413248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812" y="2362200"/>
            <a:ext cx="5413248" cy="3581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 bwMode="ltGray">
          <a:xfrm>
            <a:off x="6094413" y="1524000"/>
            <a:ext cx="0" cy="4419600"/>
          </a:xfrm>
          <a:prstGeom prst="line">
            <a:avLst/>
          </a:prstGeom>
          <a:ln w="190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3764" y="1524000"/>
            <a:ext cx="5413248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3764" y="2362200"/>
            <a:ext cx="5413248" cy="3581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00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69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31814" y="1373741"/>
            <a:ext cx="11125198" cy="343299"/>
          </a:xfrm>
        </p:spPr>
        <p:txBody>
          <a:bodyPr>
            <a:noAutofit/>
          </a:bodyPr>
          <a:lstStyle>
            <a:lvl1pPr marL="1588" indent="0">
              <a:spcBef>
                <a:spcPts val="0"/>
              </a:spcBef>
              <a:buFontTx/>
              <a:buNone/>
              <a:defRPr sz="2400" b="1" baseline="0"/>
            </a:lvl1pPr>
            <a:lvl2pPr marL="1588" indent="0">
              <a:buFontTx/>
              <a:buNone/>
              <a:defRPr sz="2400"/>
            </a:lvl2pPr>
            <a:lvl3pPr marL="1588" indent="0">
              <a:buFontTx/>
              <a:buNone/>
              <a:defRPr sz="2400"/>
            </a:lvl3pPr>
            <a:lvl4pPr marL="1588" indent="0">
              <a:buFontTx/>
              <a:buNone/>
              <a:defRPr sz="2400"/>
            </a:lvl4pPr>
            <a:lvl5pPr marL="1588" indent="0">
              <a:buFontTx/>
              <a:buNone/>
              <a:defRPr sz="2400"/>
            </a:lvl5pPr>
            <a:lvl6pPr marL="1588" indent="0">
              <a:buFontTx/>
              <a:buNone/>
              <a:defRPr sz="2400"/>
            </a:lvl6pPr>
            <a:lvl7pPr marL="1588" indent="0">
              <a:buFontTx/>
              <a:buNone/>
              <a:defRPr sz="2400"/>
            </a:lvl7pPr>
            <a:lvl8pPr marL="1588" indent="0">
              <a:buFontTx/>
              <a:buNone/>
              <a:defRPr sz="2400"/>
            </a:lvl8pPr>
            <a:lvl9pPr marL="1588" indent="0">
              <a:buFontTx/>
              <a:buNone/>
              <a:defRPr sz="2400"/>
            </a:lvl9pPr>
          </a:lstStyle>
          <a:p>
            <a:pPr lvl="0"/>
            <a:r>
              <a:rPr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163620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822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 descr="Full slide 4-color photo can be inserted here"/>
          <p:cNvSpPr/>
          <p:nvPr userDrawn="1"/>
        </p:nvSpPr>
        <p:spPr bwMode="hidden">
          <a:xfrm>
            <a:off x="0" y="9976"/>
            <a:ext cx="12188825" cy="6858000"/>
          </a:xfrm>
          <a:prstGeom prst="rect">
            <a:avLst/>
          </a:prstGeom>
          <a:solidFill>
            <a:srgbClr val="00757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814" y="2079199"/>
            <a:ext cx="8763000" cy="1470025"/>
          </a:xfrm>
        </p:spPr>
        <p:txBody>
          <a:bodyPr/>
          <a:lstStyle>
            <a:lvl1pPr>
              <a:lnSpc>
                <a:spcPct val="80000"/>
              </a:lnSpc>
              <a:defRPr sz="4800"/>
            </a:lvl1pPr>
          </a:lstStyle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814" y="3715988"/>
            <a:ext cx="8764141" cy="9144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31814" y="4797152"/>
            <a:ext cx="8763000" cy="1146448"/>
          </a:xfrm>
        </p:spPr>
        <p:txBody>
          <a:bodyPr>
            <a:noAutofit/>
          </a:bodyPr>
          <a:lstStyle>
            <a:lvl1pPr marL="1588" indent="0">
              <a:spcBef>
                <a:spcPts val="0"/>
              </a:spcBef>
              <a:buFontTx/>
              <a:buNone/>
              <a:defRPr sz="2400" baseline="0"/>
            </a:lvl1pPr>
            <a:lvl2pPr marL="1588" indent="0">
              <a:buFontTx/>
              <a:buNone/>
              <a:defRPr sz="2400"/>
            </a:lvl2pPr>
            <a:lvl3pPr marL="1588" indent="0">
              <a:buFontTx/>
              <a:buNone/>
              <a:defRPr sz="2400"/>
            </a:lvl3pPr>
            <a:lvl4pPr marL="1588" indent="0">
              <a:buFontTx/>
              <a:buNone/>
              <a:defRPr sz="2400"/>
            </a:lvl4pPr>
            <a:lvl5pPr marL="1588" indent="0">
              <a:buFontTx/>
              <a:buNone/>
              <a:defRPr sz="2400"/>
            </a:lvl5pPr>
            <a:lvl6pPr marL="1588" indent="0">
              <a:buFontTx/>
              <a:buNone/>
              <a:defRPr sz="2400"/>
            </a:lvl6pPr>
            <a:lvl7pPr marL="1588" indent="0">
              <a:buFontTx/>
              <a:buNone/>
              <a:defRPr sz="2400"/>
            </a:lvl7pPr>
            <a:lvl8pPr marL="1588" indent="0">
              <a:buFontTx/>
              <a:buNone/>
              <a:defRPr sz="2400"/>
            </a:lvl8pPr>
            <a:lvl9pPr marL="1588" indent="0">
              <a:buFontTx/>
              <a:buNone/>
              <a:defRPr sz="2400"/>
            </a:lvl9pPr>
          </a:lstStyle>
          <a:p>
            <a:pPr lvl="0"/>
            <a:r>
              <a:rPr dirty="0"/>
              <a:t>Click to add presenter’s name, title</a:t>
            </a:r>
            <a:r>
              <a:rPr lang="en-GB" dirty="0"/>
              <a:t> </a:t>
            </a:r>
            <a:r>
              <a:rPr dirty="0"/>
              <a:t>and date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5D23718-A650-6A42-A104-DEAD1EBE2F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34" y="9976"/>
            <a:ext cx="2558677" cy="1673602"/>
          </a:xfrm>
          <a:prstGeom prst="rect">
            <a:avLst/>
          </a:prstGeom>
          <a:effectLst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9CD1F31-6C8A-424A-9974-1FC55BD0C90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139" y="233461"/>
            <a:ext cx="327935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8214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3" name="Content Placeholder 2" descr="Chart using colors from the approved palette included here"/>
          <p:cNvSpPr>
            <a:spLocks noGrp="1"/>
          </p:cNvSpPr>
          <p:nvPr>
            <p:ph idx="1"/>
          </p:nvPr>
        </p:nvSpPr>
        <p:spPr>
          <a:xfrm>
            <a:off x="531662" y="1524000"/>
            <a:ext cx="7589520" cy="44196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7288" y="1524001"/>
            <a:ext cx="2879725" cy="4419600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785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3" name="Picture Placeholder 2" descr="4-color photo can be included here"/>
          <p:cNvSpPr>
            <a:spLocks noGrp="1"/>
          </p:cNvSpPr>
          <p:nvPr>
            <p:ph type="pic" idx="1"/>
          </p:nvPr>
        </p:nvSpPr>
        <p:spPr bwMode="gray">
          <a:xfrm>
            <a:off x="531813" y="1524000"/>
            <a:ext cx="6095999" cy="4416725"/>
          </a:xfrm>
          <a:solidFill>
            <a:schemeClr val="bg2"/>
          </a:solidFill>
        </p:spPr>
        <p:txBody>
          <a:bodyPr tIns="182880">
            <a:no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08812" y="1524000"/>
            <a:ext cx="4648201" cy="4419600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827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3" name="Picture Placeholder 2" descr="Two 4-color photos can be included here"/>
          <p:cNvSpPr>
            <a:spLocks noGrp="1"/>
          </p:cNvSpPr>
          <p:nvPr>
            <p:ph type="pic" idx="1"/>
          </p:nvPr>
        </p:nvSpPr>
        <p:spPr bwMode="gray">
          <a:xfrm>
            <a:off x="531813" y="1524000"/>
            <a:ext cx="5413248" cy="3474720"/>
          </a:xfrm>
          <a:solidFill>
            <a:schemeClr val="bg2"/>
          </a:solidFill>
        </p:spPr>
        <p:txBody>
          <a:bodyPr tIns="182880">
            <a:no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812" y="5105400"/>
            <a:ext cx="5410200" cy="838200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8" name="Straight Connector 7"/>
          <p:cNvCxnSpPr/>
          <p:nvPr/>
        </p:nvCxnSpPr>
        <p:spPr bwMode="ltGray">
          <a:xfrm>
            <a:off x="6094413" y="1524000"/>
            <a:ext cx="0" cy="4419600"/>
          </a:xfrm>
          <a:prstGeom prst="line">
            <a:avLst/>
          </a:prstGeom>
          <a:ln w="190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 bwMode="gray">
          <a:xfrm>
            <a:off x="6246812" y="1524000"/>
            <a:ext cx="5413248" cy="3474720"/>
          </a:xfrm>
          <a:solidFill>
            <a:schemeClr val="bg2"/>
          </a:solidFill>
        </p:spPr>
        <p:txBody>
          <a:bodyPr tIns="182880">
            <a:no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4"/>
          </p:nvPr>
        </p:nvSpPr>
        <p:spPr>
          <a:xfrm>
            <a:off x="6246811" y="5105400"/>
            <a:ext cx="5410200" cy="838200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898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3" name="Picture Placeholder 2" descr="Three 4-color photos can be included here"/>
          <p:cNvSpPr>
            <a:spLocks noGrp="1"/>
          </p:cNvSpPr>
          <p:nvPr>
            <p:ph type="pic" idx="1"/>
          </p:nvPr>
        </p:nvSpPr>
        <p:spPr bwMode="gray">
          <a:xfrm>
            <a:off x="531813" y="1524000"/>
            <a:ext cx="3474720" cy="3048000"/>
          </a:xfrm>
          <a:solidFill>
            <a:schemeClr val="bg2"/>
          </a:solidFill>
        </p:spPr>
        <p:txBody>
          <a:bodyPr tIns="182880">
            <a:no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812" y="4701396"/>
            <a:ext cx="3474720" cy="1242204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1" name="Straight Connector 10"/>
          <p:cNvCxnSpPr/>
          <p:nvPr/>
        </p:nvCxnSpPr>
        <p:spPr bwMode="ltGray">
          <a:xfrm>
            <a:off x="4189412" y="1524000"/>
            <a:ext cx="0" cy="4419600"/>
          </a:xfrm>
          <a:prstGeom prst="line">
            <a:avLst/>
          </a:prstGeom>
          <a:ln w="190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 bwMode="gray">
          <a:xfrm>
            <a:off x="4357052" y="1524000"/>
            <a:ext cx="3474720" cy="3048000"/>
          </a:xfrm>
          <a:solidFill>
            <a:schemeClr val="bg2"/>
          </a:solidFill>
        </p:spPr>
        <p:txBody>
          <a:bodyPr tIns="182880">
            <a:no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4"/>
          </p:nvPr>
        </p:nvSpPr>
        <p:spPr>
          <a:xfrm>
            <a:off x="4357052" y="4701396"/>
            <a:ext cx="3474720" cy="1242204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2" name="Straight Connector 11"/>
          <p:cNvCxnSpPr/>
          <p:nvPr/>
        </p:nvCxnSpPr>
        <p:spPr bwMode="ltGray">
          <a:xfrm>
            <a:off x="7999412" y="1524000"/>
            <a:ext cx="0" cy="4419600"/>
          </a:xfrm>
          <a:prstGeom prst="line">
            <a:avLst/>
          </a:prstGeom>
          <a:ln w="190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 bwMode="gray">
          <a:xfrm>
            <a:off x="8182292" y="1524000"/>
            <a:ext cx="3474720" cy="3048000"/>
          </a:xfrm>
          <a:solidFill>
            <a:schemeClr val="bg2"/>
          </a:solidFill>
        </p:spPr>
        <p:txBody>
          <a:bodyPr tIns="182880">
            <a:no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6"/>
          </p:nvPr>
        </p:nvSpPr>
        <p:spPr>
          <a:xfrm>
            <a:off x="8182292" y="4701396"/>
            <a:ext cx="3474720" cy="1242204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085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RA and LEAP Logos">
    <p:bg bwMode="ltGray">
      <p:bgPr>
        <a:gradFill flip="none" rotWithShape="1">
          <a:gsLst>
            <a:gs pos="0">
              <a:srgbClr val="009AA6"/>
            </a:gs>
            <a:gs pos="100000">
              <a:srgbClr val="00757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BA433A27-40A6-C246-858C-363AC6F3D330}"/>
              </a:ext>
            </a:extLst>
          </p:cNvPr>
          <p:cNvGrpSpPr/>
          <p:nvPr userDrawn="1"/>
        </p:nvGrpSpPr>
        <p:grpSpPr>
          <a:xfrm>
            <a:off x="3358108" y="2348880"/>
            <a:ext cx="5305026" cy="1800200"/>
            <a:chOff x="3172770" y="2340225"/>
            <a:chExt cx="5305026" cy="18002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A72838A-72B1-EF4B-9725-D1C61E5886A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2770" y="2668307"/>
              <a:ext cx="2019300" cy="1320800"/>
            </a:xfrm>
            <a:prstGeom prst="rect">
              <a:avLst/>
            </a:prstGeom>
          </p:spPr>
        </p:pic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E57EEFA-C1DC-1440-B88A-E64EFF6450A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910744" y="2340225"/>
              <a:ext cx="1410" cy="1800200"/>
            </a:xfrm>
            <a:prstGeom prst="line">
              <a:avLst/>
            </a:prstGeom>
            <a:ln w="15875">
              <a:gradFill>
                <a:gsLst>
                  <a:gs pos="0">
                    <a:srgbClr val="018893"/>
                  </a:gs>
                  <a:gs pos="33000">
                    <a:schemeClr val="bg1"/>
                  </a:gs>
                  <a:gs pos="63000">
                    <a:schemeClr val="bg1"/>
                  </a:gs>
                  <a:gs pos="100000">
                    <a:srgbClr val="009AA6"/>
                  </a:gs>
                </a:gsLst>
                <a:lin ang="5400000" scaled="1"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1BBEF1C2-FB37-A343-88D3-6DDCACCC19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773170" y="2692546"/>
              <a:ext cx="1704626" cy="10955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6575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2053652"/>
            <a:ext cx="2277912" cy="3852473"/>
          </a:xfrm>
        </p:spPr>
        <p:txBody>
          <a:bodyPr anchor="ctr"/>
          <a:lstStyle>
            <a:lvl1pPr marL="0" indent="0" algn="ctr">
              <a:buNone/>
              <a:defRPr b="1" baseline="0">
                <a:solidFill>
                  <a:schemeClr val="bg1"/>
                </a:solidFill>
              </a:defRPr>
            </a:lvl1pPr>
            <a:lvl2pPr marL="457063" indent="0" algn="ctr">
              <a:buNone/>
              <a:defRPr b="1">
                <a:solidFill>
                  <a:schemeClr val="bg1"/>
                </a:solidFill>
              </a:defRPr>
            </a:lvl2pPr>
            <a:lvl3pPr marL="914126" indent="0" algn="ctr">
              <a:buNone/>
              <a:defRPr b="1">
                <a:solidFill>
                  <a:schemeClr val="bg1"/>
                </a:solidFill>
              </a:defRPr>
            </a:lvl3pPr>
            <a:lvl4pPr marL="1371189" indent="0" algn="ctr">
              <a:buNone/>
              <a:defRPr b="1">
                <a:solidFill>
                  <a:schemeClr val="bg1"/>
                </a:solidFill>
              </a:defRPr>
            </a:lvl4pPr>
            <a:lvl5pPr marL="1828251" indent="0" algn="ctr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394154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2053652"/>
            <a:ext cx="2277912" cy="3852473"/>
          </a:xfrm>
        </p:spPr>
        <p:txBody>
          <a:bodyPr anchor="ctr"/>
          <a:lstStyle>
            <a:lvl1pPr marL="0" indent="0" algn="ctr">
              <a:buNone/>
              <a:defRPr b="1" baseline="0">
                <a:solidFill>
                  <a:schemeClr val="bg1"/>
                </a:solidFill>
              </a:defRPr>
            </a:lvl1pPr>
            <a:lvl2pPr marL="457063" indent="0" algn="ctr">
              <a:buNone/>
              <a:defRPr b="1">
                <a:solidFill>
                  <a:schemeClr val="bg1"/>
                </a:solidFill>
              </a:defRPr>
            </a:lvl2pPr>
            <a:lvl3pPr marL="914126" indent="0" algn="ctr">
              <a:buNone/>
              <a:defRPr b="1">
                <a:solidFill>
                  <a:schemeClr val="bg1"/>
                </a:solidFill>
              </a:defRPr>
            </a:lvl3pPr>
            <a:lvl4pPr marL="1371189" indent="0" algn="ctr">
              <a:buNone/>
              <a:defRPr b="1">
                <a:solidFill>
                  <a:schemeClr val="bg1"/>
                </a:solidFill>
              </a:defRPr>
            </a:lvl4pPr>
            <a:lvl5pPr marL="1828251" indent="0" algn="ctr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6174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2053652"/>
            <a:ext cx="2277912" cy="3852473"/>
          </a:xfrm>
        </p:spPr>
        <p:txBody>
          <a:bodyPr anchor="ctr"/>
          <a:lstStyle>
            <a:lvl1pPr marL="0" indent="0" algn="ctr">
              <a:buNone/>
              <a:defRPr b="1" baseline="0">
                <a:solidFill>
                  <a:schemeClr val="bg1"/>
                </a:solidFill>
              </a:defRPr>
            </a:lvl1pPr>
            <a:lvl2pPr marL="457063" indent="0" algn="ctr">
              <a:buNone/>
              <a:defRPr b="1">
                <a:solidFill>
                  <a:schemeClr val="bg1"/>
                </a:solidFill>
              </a:defRPr>
            </a:lvl2pPr>
            <a:lvl3pPr marL="914126" indent="0" algn="ctr">
              <a:buNone/>
              <a:defRPr b="1">
                <a:solidFill>
                  <a:schemeClr val="bg1"/>
                </a:solidFill>
              </a:defRPr>
            </a:lvl3pPr>
            <a:lvl4pPr marL="1371189" indent="0" algn="ctr">
              <a:buNone/>
              <a:defRPr b="1">
                <a:solidFill>
                  <a:schemeClr val="bg1"/>
                </a:solidFill>
              </a:defRPr>
            </a:lvl4pPr>
            <a:lvl5pPr marL="1828251" indent="0" algn="ctr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508898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2053652"/>
            <a:ext cx="2277912" cy="3852473"/>
          </a:xfrm>
        </p:spPr>
        <p:txBody>
          <a:bodyPr anchor="ctr"/>
          <a:lstStyle>
            <a:lvl1pPr marL="0" indent="0" algn="ctr">
              <a:buNone/>
              <a:defRPr b="1" baseline="0">
                <a:solidFill>
                  <a:schemeClr val="bg1"/>
                </a:solidFill>
              </a:defRPr>
            </a:lvl1pPr>
            <a:lvl2pPr marL="457063" indent="0" algn="ctr">
              <a:buNone/>
              <a:defRPr b="1">
                <a:solidFill>
                  <a:schemeClr val="bg1"/>
                </a:solidFill>
              </a:defRPr>
            </a:lvl2pPr>
            <a:lvl3pPr marL="914126" indent="0" algn="ctr">
              <a:buNone/>
              <a:defRPr b="1">
                <a:solidFill>
                  <a:schemeClr val="bg1"/>
                </a:solidFill>
              </a:defRPr>
            </a:lvl3pPr>
            <a:lvl4pPr marL="1371189" indent="0" algn="ctr">
              <a:buNone/>
              <a:defRPr b="1">
                <a:solidFill>
                  <a:schemeClr val="bg1"/>
                </a:solidFill>
              </a:defRPr>
            </a:lvl4pPr>
            <a:lvl5pPr marL="1828251" indent="0" algn="ctr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59290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2053652"/>
            <a:ext cx="2277912" cy="3852473"/>
          </a:xfrm>
        </p:spPr>
        <p:txBody>
          <a:bodyPr anchor="ctr"/>
          <a:lstStyle>
            <a:lvl1pPr marL="0" indent="0" algn="ctr">
              <a:buNone/>
              <a:defRPr b="1" baseline="0">
                <a:solidFill>
                  <a:schemeClr val="bg1"/>
                </a:solidFill>
              </a:defRPr>
            </a:lvl1pPr>
            <a:lvl2pPr marL="457063" indent="0" algn="ctr">
              <a:buNone/>
              <a:defRPr b="1">
                <a:solidFill>
                  <a:schemeClr val="bg1"/>
                </a:solidFill>
              </a:defRPr>
            </a:lvl2pPr>
            <a:lvl3pPr marL="914126" indent="0" algn="ctr">
              <a:buNone/>
              <a:defRPr b="1">
                <a:solidFill>
                  <a:schemeClr val="bg1"/>
                </a:solidFill>
              </a:defRPr>
            </a:lvl3pPr>
            <a:lvl4pPr marL="1371189" indent="0" algn="ctr">
              <a:buNone/>
              <a:defRPr b="1">
                <a:solidFill>
                  <a:schemeClr val="bg1"/>
                </a:solidFill>
              </a:defRPr>
            </a:lvl4pPr>
            <a:lvl5pPr marL="1828251" indent="0" algn="ctr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823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151" y="1524001"/>
            <a:ext cx="11126522" cy="44196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752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837982" y="365127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837982" y="1825627"/>
            <a:ext cx="10512862" cy="3763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Humnst777 Lt BT" panose="020B0402030504020204" pitchFamily="34" charset="0"/>
              </a:defRPr>
            </a:lvl1pPr>
            <a:lvl2pPr>
              <a:defRPr>
                <a:latin typeface="Humnst777 Lt BT" panose="020B0402030504020204" pitchFamily="34" charset="0"/>
              </a:defRPr>
            </a:lvl2pPr>
            <a:lvl3pPr>
              <a:defRPr>
                <a:latin typeface="Humnst777 Lt BT" panose="020B0402030504020204" pitchFamily="34" charset="0"/>
              </a:defRPr>
            </a:lvl3pPr>
            <a:lvl4pPr>
              <a:defRPr>
                <a:latin typeface="Humnst777 Lt BT" panose="020B0402030504020204" pitchFamily="34" charset="0"/>
              </a:defRPr>
            </a:lvl4pPr>
            <a:lvl5pPr>
              <a:defRPr>
                <a:latin typeface="Humnst777 Lt BT" panose="020B0402030504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6518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31813" y="1373741"/>
            <a:ext cx="11125199" cy="343299"/>
          </a:xfrm>
        </p:spPr>
        <p:txBody>
          <a:bodyPr>
            <a:noAutofit/>
          </a:bodyPr>
          <a:lstStyle>
            <a:lvl1pPr marL="1588" indent="0">
              <a:spcBef>
                <a:spcPts val="0"/>
              </a:spcBef>
              <a:buFontTx/>
              <a:buNone/>
              <a:defRPr sz="2400" b="1" baseline="0"/>
            </a:lvl1pPr>
            <a:lvl2pPr marL="1588" indent="0">
              <a:buFontTx/>
              <a:buNone/>
              <a:defRPr sz="2400"/>
            </a:lvl2pPr>
            <a:lvl3pPr marL="1588" indent="0">
              <a:buFontTx/>
              <a:buNone/>
              <a:defRPr sz="2400"/>
            </a:lvl3pPr>
            <a:lvl4pPr marL="1588" indent="0">
              <a:buFontTx/>
              <a:buNone/>
              <a:defRPr sz="2400"/>
            </a:lvl4pPr>
            <a:lvl5pPr marL="1588" indent="0">
              <a:buFontTx/>
              <a:buNone/>
              <a:defRPr sz="2400"/>
            </a:lvl5pPr>
            <a:lvl6pPr marL="1588" indent="0">
              <a:buFontTx/>
              <a:buNone/>
              <a:defRPr sz="2400"/>
            </a:lvl6pPr>
            <a:lvl7pPr marL="1588" indent="0">
              <a:buFontTx/>
              <a:buNone/>
              <a:defRPr sz="2400"/>
            </a:lvl7pPr>
            <a:lvl8pPr marL="1588" indent="0">
              <a:buFontTx/>
              <a:buNone/>
              <a:defRPr sz="2400"/>
            </a:lvl8pPr>
            <a:lvl9pPr marL="1588" indent="0">
              <a:buFontTx/>
              <a:buNone/>
              <a:defRPr sz="2400"/>
            </a:lvl9pPr>
          </a:lstStyle>
          <a:p>
            <a:pPr lvl="0"/>
            <a:r>
              <a:rPr dirty="0"/>
              <a:t>Click to add subtitle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151" y="1981200"/>
            <a:ext cx="11126522" cy="3962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176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gram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795931" y="1981199"/>
            <a:ext cx="8861082" cy="3962401"/>
          </a:xfrm>
        </p:spPr>
        <p:txBody>
          <a:bodyPr>
            <a:noAutofit/>
          </a:bodyPr>
          <a:lstStyle>
            <a:lvl1pPr marL="1588" indent="0">
              <a:spcBef>
                <a:spcPts val="2400"/>
              </a:spcBef>
              <a:buNone/>
              <a:defRPr sz="2800"/>
            </a:lvl1pPr>
            <a:lvl2pPr marL="1588" indent="0">
              <a:spcBef>
                <a:spcPts val="2400"/>
              </a:spcBef>
              <a:buNone/>
              <a:defRPr sz="2800"/>
            </a:lvl2pPr>
            <a:lvl3pPr marL="1588" indent="0">
              <a:spcBef>
                <a:spcPts val="2400"/>
              </a:spcBef>
              <a:buNone/>
              <a:defRPr sz="2800"/>
            </a:lvl3pPr>
            <a:lvl4pPr marL="1588" indent="0">
              <a:spcBef>
                <a:spcPts val="2400"/>
              </a:spcBef>
              <a:buNone/>
              <a:defRPr sz="2800"/>
            </a:lvl4pPr>
            <a:lvl5pPr marL="1588" indent="0">
              <a:spcBef>
                <a:spcPts val="2400"/>
              </a:spcBef>
              <a:buNone/>
              <a:defRPr sz="2800"/>
            </a:lvl5pPr>
            <a:lvl6pPr marL="1588" indent="0">
              <a:spcBef>
                <a:spcPts val="2400"/>
              </a:spcBef>
              <a:buNone/>
              <a:defRPr sz="2800"/>
            </a:lvl6pPr>
            <a:lvl7pPr marL="1588" indent="0">
              <a:spcBef>
                <a:spcPts val="2400"/>
              </a:spcBef>
              <a:buNone/>
              <a:defRPr sz="2800"/>
            </a:lvl7pPr>
            <a:lvl8pPr marL="1588" indent="0">
              <a:spcBef>
                <a:spcPts val="2400"/>
              </a:spcBef>
              <a:buNone/>
              <a:defRPr sz="2800"/>
            </a:lvl8pPr>
            <a:lvl9pPr marL="1588" indent="0">
              <a:spcBef>
                <a:spcPts val="2400"/>
              </a:spcBef>
              <a:buNone/>
              <a:defRPr sz="2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2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withou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3" y="2600324"/>
            <a:ext cx="11125200" cy="1371600"/>
          </a:xfrm>
        </p:spPr>
        <p:txBody>
          <a:bodyPr anchor="b"/>
          <a:lstStyle>
            <a:lvl1pPr algn="l">
              <a:lnSpc>
                <a:spcPct val="80000"/>
              </a:lnSpc>
              <a:defRPr sz="4800" b="0" cap="none" baseline="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813" y="4038598"/>
            <a:ext cx="11125200" cy="9144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385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nounc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1905000"/>
            <a:ext cx="4800600" cy="1645920"/>
          </a:xfrm>
        </p:spPr>
        <p:txBody>
          <a:bodyPr anchor="b"/>
          <a:lstStyle>
            <a:lvl1pPr algn="l">
              <a:lnSpc>
                <a:spcPct val="80000"/>
              </a:lnSpc>
              <a:defRPr sz="4800" b="0"/>
            </a:lvl1pPr>
          </a:lstStyle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812" y="3657600"/>
            <a:ext cx="4800599" cy="164592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Picture Placeholder 2" descr="A photo of your product can be included here"/>
          <p:cNvSpPr>
            <a:spLocks noGrp="1"/>
          </p:cNvSpPr>
          <p:nvPr>
            <p:ph type="pic" idx="1"/>
          </p:nvPr>
        </p:nvSpPr>
        <p:spPr>
          <a:xfrm>
            <a:off x="5588456" y="533400"/>
            <a:ext cx="6068558" cy="5410200"/>
          </a:xfrm>
          <a:noFill/>
        </p:spPr>
        <p:txBody>
          <a:bodyPr tIns="182880">
            <a:no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7037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ote Speaker 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Picture Placeholder 2" descr="If presenting remotely, you can insert your photo here"/>
          <p:cNvSpPr>
            <a:spLocks noGrp="1" noChangeAspect="1"/>
          </p:cNvSpPr>
          <p:nvPr>
            <p:ph type="pic" idx="1"/>
          </p:nvPr>
        </p:nvSpPr>
        <p:spPr>
          <a:xfrm>
            <a:off x="2285999" y="1828800"/>
            <a:ext cx="3474720" cy="3841445"/>
          </a:xfrm>
          <a:noFill/>
        </p:spPr>
        <p:txBody>
          <a:bodyPr tIns="182880">
            <a:no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35040" y="1828799"/>
            <a:ext cx="5102352" cy="3840480"/>
          </a:xfrm>
        </p:spPr>
        <p:txBody>
          <a:bodyPr anchor="ctr" anchorCtr="0"/>
          <a:lstStyle>
            <a:lvl1pPr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  <a:defRPr b="1"/>
            </a:lvl1pPr>
            <a:lvl2pPr marL="228600">
              <a:spcBef>
                <a:spcPts val="0"/>
              </a:spcBef>
              <a:buClr>
                <a:schemeClr val="bg1"/>
              </a:buClr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9625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98812" y="1905000"/>
            <a:ext cx="8456613" cy="2209800"/>
          </a:xfrm>
        </p:spPr>
        <p:txBody>
          <a:bodyPr anchor="t"/>
          <a:lstStyle>
            <a:lvl1pPr marL="228600" indent="-228600" algn="l">
              <a:defRPr sz="4000" b="0"/>
            </a:lvl1pPr>
          </a:lstStyle>
          <a:p>
            <a:r>
              <a:rPr dirty="0"/>
              <a:t>“Click to type quote surrounded by quotation marks.”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503611" y="4191000"/>
            <a:ext cx="8151813" cy="762000"/>
          </a:xfrm>
        </p:spPr>
        <p:txBody>
          <a:bodyPr>
            <a:noAutofit/>
          </a:bodyPr>
          <a:lstStyle>
            <a:lvl1pPr marL="292100" indent="-292100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dirty="0"/>
              <a:t>Click to add Name, Title, </a:t>
            </a:r>
            <a:r>
              <a:rPr lang="en-GB" dirty="0"/>
              <a:t>etc.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4509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385884D-B15A-BA41-8571-4C4E4A8DBE2A}"/>
              </a:ext>
            </a:extLst>
          </p:cNvPr>
          <p:cNvSpPr/>
          <p:nvPr userDrawn="1"/>
        </p:nvSpPr>
        <p:spPr>
          <a:xfrm>
            <a:off x="0" y="6309320"/>
            <a:ext cx="12191325" cy="574104"/>
          </a:xfrm>
          <a:prstGeom prst="rect">
            <a:avLst/>
          </a:prstGeom>
          <a:solidFill>
            <a:srgbClr val="009AA6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812" y="406400"/>
            <a:ext cx="11125200" cy="889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151" y="1524001"/>
            <a:ext cx="11126522" cy="441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D357CC6-138B-B744-9058-32D7BB211897}"/>
              </a:ext>
            </a:extLst>
          </p:cNvPr>
          <p:cNvPicPr>
            <a:picLocks noChangeAspect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73" y="6335992"/>
            <a:ext cx="814957" cy="533054"/>
          </a:xfrm>
          <a:prstGeom prst="rect">
            <a:avLst/>
          </a:prstGeom>
          <a:effectLst>
            <a:glow rad="63500">
              <a:srgbClr val="009AA6">
                <a:alpha val="65000"/>
              </a:srgbClr>
            </a:glow>
          </a:effectLst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44B404A-7834-914D-A3F2-19F4542A9243}"/>
              </a:ext>
            </a:extLst>
          </p:cNvPr>
          <p:cNvPicPr>
            <a:picLocks noChangeAspect="1"/>
          </p:cNvPicPr>
          <p:nvPr userDrawn="1"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6972" y="6356756"/>
            <a:ext cx="720080" cy="48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62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50" r:id="rId3"/>
    <p:sldLayoutId id="2147483663" r:id="rId4"/>
    <p:sldLayoutId id="2147483686" r:id="rId5"/>
    <p:sldLayoutId id="2147483651" r:id="rId6"/>
    <p:sldLayoutId id="2147483669" r:id="rId7"/>
    <p:sldLayoutId id="2147483692" r:id="rId8"/>
    <p:sldLayoutId id="2147483683" r:id="rId9"/>
    <p:sldLayoutId id="2147483670" r:id="rId10"/>
    <p:sldLayoutId id="2147483652" r:id="rId11"/>
    <p:sldLayoutId id="2147483671" r:id="rId12"/>
    <p:sldLayoutId id="2147483672" r:id="rId13"/>
    <p:sldLayoutId id="2147483679" r:id="rId14"/>
    <p:sldLayoutId id="2147483685" r:id="rId15"/>
    <p:sldLayoutId id="2147483688" r:id="rId16"/>
    <p:sldLayoutId id="2147483654" r:id="rId17"/>
    <p:sldLayoutId id="2147483666" r:id="rId18"/>
    <p:sldLayoutId id="2147483655" r:id="rId19"/>
    <p:sldLayoutId id="2147483656" r:id="rId20"/>
    <p:sldLayoutId id="2147483657" r:id="rId21"/>
    <p:sldLayoutId id="2147483673" r:id="rId22"/>
    <p:sldLayoutId id="2147483674" r:id="rId23"/>
    <p:sldLayoutId id="2147483661" r:id="rId24"/>
    <p:sldLayoutId id="2147483693" r:id="rId25"/>
    <p:sldLayoutId id="2147483695" r:id="rId26"/>
    <p:sldLayoutId id="2147483699" r:id="rId27"/>
    <p:sldLayoutId id="2147483700" r:id="rId28"/>
    <p:sldLayoutId id="2147483701" r:id="rId29"/>
    <p:sldLayoutId id="2147483702" r:id="rId3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Clr>
          <a:srgbClr val="FFB60F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  <p15:guide id="4" orient="horz" pos="4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Exam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2513664" y="728792"/>
            <a:ext cx="9010539" cy="1325218"/>
          </a:xfrm>
        </p:spPr>
        <p:txBody>
          <a:bodyPr>
            <a:normAutofit fontScale="90000"/>
          </a:bodyPr>
          <a:lstStyle/>
          <a:p>
            <a:r>
              <a:rPr lang="en-GB" dirty="0"/>
              <a:t>How does understanding and practicing exam language and technique significantly increase progress?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1964" y="2446017"/>
            <a:ext cx="9010539" cy="366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038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Memory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Techniques to </a:t>
            </a:r>
            <a:r>
              <a:rPr lang="en-GB" dirty="0"/>
              <a:t>memorise</a:t>
            </a:r>
            <a:r>
              <a:rPr lang="en-US" dirty="0"/>
              <a:t> key language.</a:t>
            </a:r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981844" y="1851129"/>
            <a:ext cx="4780545" cy="6395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vert="horz" lIns="91416" tIns="45708" rIns="91416" bIns="45708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umnst777 Lt BT" panose="020B04020305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umnst777 Lt BT" panose="020B04020305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umnst777 Lt BT" panose="020B04020305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umnst777 Lt BT" panose="020B04020305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umnst777 Lt BT" panose="020B04020305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799" dirty="0">
                <a:latin typeface="Century Gothic" charset="0"/>
                <a:ea typeface="Century Gothic" charset="0"/>
                <a:cs typeface="Century Gothic" charset="0"/>
              </a:rPr>
              <a:t>We remember when</a:t>
            </a: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1141855" y="2949747"/>
            <a:ext cx="3418965" cy="2835059"/>
          </a:xfrm>
          <a:solidFill>
            <a:schemeClr val="tx2">
              <a:lumMod val="20000"/>
              <a:lumOff val="80000"/>
            </a:schemeClr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399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we make connections/links</a:t>
            </a:r>
          </a:p>
          <a:p>
            <a:r>
              <a:rPr lang="en-GB" sz="2399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it’s of personal interest to us</a:t>
            </a:r>
          </a:p>
          <a:p>
            <a:r>
              <a:rPr lang="en-GB" sz="2399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we write it down</a:t>
            </a:r>
          </a:p>
          <a:p>
            <a:r>
              <a:rPr lang="en-GB" sz="2399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we say it aloud or record it</a:t>
            </a:r>
          </a:p>
          <a:p>
            <a:endParaRPr lang="en-GB" sz="2799" dirty="0">
              <a:solidFill>
                <a:schemeClr val="tx1"/>
              </a:solidFill>
            </a:endParaRPr>
          </a:p>
        </p:txBody>
      </p:sp>
      <p:sp>
        <p:nvSpPr>
          <p:cNvPr id="9" name="Content Placeholder 8"/>
          <p:cNvSpPr txBox="1">
            <a:spLocks/>
          </p:cNvSpPr>
          <p:nvPr/>
        </p:nvSpPr>
        <p:spPr>
          <a:xfrm>
            <a:off x="7678588" y="2949747"/>
            <a:ext cx="3642739" cy="2835059"/>
          </a:xfrm>
          <a:solidFill>
            <a:schemeClr val="tx2">
              <a:lumMod val="20000"/>
              <a:lumOff val="80000"/>
            </a:schemeClr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399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we are stressed</a:t>
            </a:r>
          </a:p>
          <a:p>
            <a:r>
              <a:rPr lang="en-GB" sz="2399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we aren’t interested in it</a:t>
            </a:r>
          </a:p>
          <a:p>
            <a:r>
              <a:rPr lang="en-GB" sz="2399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we haven’t looked at it, thought about it or listened to it long enough</a:t>
            </a:r>
          </a:p>
          <a:p>
            <a:endParaRPr lang="en-GB" sz="2799" dirty="0">
              <a:solidFill>
                <a:schemeClr val="tx1"/>
              </a:solidFill>
            </a:endParaRPr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>
            <a:off x="7246540" y="1851129"/>
            <a:ext cx="4780545" cy="6395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vert="horz" lIns="91416" tIns="45708" rIns="91416" bIns="45708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umnst777 Lt BT" panose="020B04020305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umnst777 Lt BT" panose="020B04020305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umnst777 Lt BT" panose="020B04020305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umnst777 Lt BT" panose="020B04020305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umnst777 Lt BT" panose="020B04020305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799" dirty="0">
                <a:latin typeface="Century Gothic" charset="0"/>
                <a:ea typeface="Century Gothic" charset="0"/>
                <a:cs typeface="Century Gothic" charset="0"/>
              </a:rPr>
              <a:t>We don’t remember when</a:t>
            </a:r>
          </a:p>
        </p:txBody>
      </p:sp>
    </p:spTree>
    <p:extLst>
      <p:ext uri="{BB962C8B-B14F-4D97-AF65-F5344CB8AC3E}">
        <p14:creationId xmlns:p14="http://schemas.microsoft.com/office/powerpoint/2010/main" val="16704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41884" y="1685766"/>
            <a:ext cx="10846940" cy="4463960"/>
          </a:xfrm>
        </p:spPr>
        <p:txBody>
          <a:bodyPr>
            <a:normAutofit/>
          </a:bodyPr>
          <a:lstStyle/>
          <a:p>
            <a:r>
              <a:rPr lang="en-US" sz="4299" dirty="0"/>
              <a:t>Build a list of key vocabulary over each topic</a:t>
            </a:r>
          </a:p>
          <a:p>
            <a:pPr lvl="1"/>
            <a:r>
              <a:rPr lang="en-US" sz="3799" dirty="0"/>
              <a:t>Revisit regularly</a:t>
            </a:r>
          </a:p>
          <a:p>
            <a:pPr lvl="1"/>
            <a:r>
              <a:rPr lang="en-US" sz="3799" dirty="0"/>
              <a:t>Mini test</a:t>
            </a:r>
          </a:p>
          <a:p>
            <a:pPr lvl="2"/>
            <a:r>
              <a:rPr lang="en-US" sz="3799" dirty="0"/>
              <a:t>What does  . . . . . .  mean?</a:t>
            </a:r>
          </a:p>
          <a:p>
            <a:pPr lvl="2"/>
            <a:r>
              <a:rPr lang="en-US" sz="3799" dirty="0"/>
              <a:t>Regular use</a:t>
            </a:r>
          </a:p>
          <a:p>
            <a:pPr lvl="2"/>
            <a:r>
              <a:rPr lang="en-US" sz="3799" dirty="0"/>
              <a:t>Write them up</a:t>
            </a:r>
          </a:p>
          <a:p>
            <a:pPr lvl="1"/>
            <a:r>
              <a:rPr lang="en-US" sz="3799" dirty="0"/>
              <a:t>Always correct incorrect use of key vocabulary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Build Vocab Lists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you do?</a:t>
            </a:r>
          </a:p>
        </p:txBody>
      </p:sp>
    </p:spTree>
    <p:extLst>
      <p:ext uri="{BB962C8B-B14F-4D97-AF65-F5344CB8AC3E}">
        <p14:creationId xmlns:p14="http://schemas.microsoft.com/office/powerpoint/2010/main" val="2877898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Exam Practice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81844" y="-315416"/>
            <a:ext cx="8878110" cy="1325218"/>
          </a:xfrm>
        </p:spPr>
        <p:txBody>
          <a:bodyPr>
            <a:normAutofit/>
          </a:bodyPr>
          <a:lstStyle/>
          <a:p>
            <a:r>
              <a:rPr lang="en-US" sz="3599" dirty="0"/>
              <a:t>Knowing the Exam</a:t>
            </a:r>
          </a:p>
        </p:txBody>
      </p:sp>
      <p:sp>
        <p:nvSpPr>
          <p:cNvPr id="2" name="Rectangle 1"/>
          <p:cNvSpPr/>
          <p:nvPr/>
        </p:nvSpPr>
        <p:spPr>
          <a:xfrm>
            <a:off x="1422836" y="991629"/>
            <a:ext cx="9343151" cy="5372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GB" sz="2599" dirty="0">
                <a:latin typeface="Century Gothic" charset="0"/>
                <a:ea typeface="Century Gothic" charset="0"/>
                <a:cs typeface="Century Gothic" charset="0"/>
              </a:rPr>
              <a:t>Ensure you know:</a:t>
            </a:r>
          </a:p>
          <a:p>
            <a:pPr lvl="1" algn="just">
              <a:lnSpc>
                <a:spcPct val="110000"/>
              </a:lnSpc>
              <a:buFontTx/>
              <a:buChar char="•"/>
            </a:pPr>
            <a:r>
              <a:rPr lang="en-GB" sz="2599" dirty="0">
                <a:latin typeface="Century Gothic" charset="0"/>
                <a:ea typeface="Century Gothic" charset="0"/>
                <a:cs typeface="Century Gothic" charset="0"/>
              </a:rPr>
              <a:t>Length of exam</a:t>
            </a:r>
          </a:p>
          <a:p>
            <a:pPr lvl="2" algn="just">
              <a:lnSpc>
                <a:spcPct val="110000"/>
              </a:lnSpc>
              <a:buFontTx/>
              <a:buChar char="•"/>
            </a:pPr>
            <a:r>
              <a:rPr lang="en-GB" sz="2599" dirty="0">
                <a:latin typeface="Century Gothic" charset="0"/>
                <a:ea typeface="Century Gothic" charset="0"/>
                <a:cs typeface="Century Gothic" charset="0"/>
              </a:rPr>
              <a:t>Have you practiced writing for that length of time?</a:t>
            </a:r>
          </a:p>
          <a:p>
            <a:pPr lvl="2" algn="just">
              <a:lnSpc>
                <a:spcPct val="110000"/>
              </a:lnSpc>
              <a:buFontTx/>
              <a:buChar char="•"/>
            </a:pPr>
            <a:r>
              <a:rPr lang="en-GB" sz="2599" dirty="0">
                <a:latin typeface="Century Gothic" charset="0"/>
                <a:ea typeface="Century Gothic" charset="0"/>
                <a:cs typeface="Century Gothic" charset="0"/>
              </a:rPr>
              <a:t>Develop techniques to keep mind active throughout the duration of the exam.</a:t>
            </a:r>
          </a:p>
          <a:p>
            <a:pPr lvl="1" algn="just">
              <a:lnSpc>
                <a:spcPct val="110000"/>
              </a:lnSpc>
              <a:buFontTx/>
              <a:buChar char="•"/>
            </a:pPr>
            <a:r>
              <a:rPr lang="en-GB" sz="2599" dirty="0">
                <a:latin typeface="Century Gothic" charset="0"/>
                <a:ea typeface="Century Gothic" charset="0"/>
                <a:cs typeface="Century Gothic" charset="0"/>
              </a:rPr>
              <a:t>Number of questions. Any compulsory questions?</a:t>
            </a:r>
          </a:p>
          <a:p>
            <a:pPr lvl="2" algn="just">
              <a:lnSpc>
                <a:spcPct val="110000"/>
              </a:lnSpc>
              <a:buFontTx/>
              <a:buChar char="•"/>
            </a:pPr>
            <a:r>
              <a:rPr lang="en-GB" sz="2599" dirty="0">
                <a:latin typeface="Century Gothic" charset="0"/>
                <a:ea typeface="Century Gothic" charset="0"/>
                <a:cs typeface="Century Gothic" charset="0"/>
              </a:rPr>
              <a:t>Develop writing skills for that particular exam.</a:t>
            </a:r>
          </a:p>
          <a:p>
            <a:pPr lvl="2" algn="just">
              <a:lnSpc>
                <a:spcPct val="110000"/>
              </a:lnSpc>
              <a:buFontTx/>
              <a:buChar char="•"/>
            </a:pPr>
            <a:r>
              <a:rPr lang="en-GB" sz="2599" dirty="0">
                <a:latin typeface="Century Gothic" charset="0"/>
                <a:ea typeface="Century Gothic" charset="0"/>
                <a:cs typeface="Century Gothic" charset="0"/>
              </a:rPr>
              <a:t>They can be different for each subject.</a:t>
            </a:r>
          </a:p>
          <a:p>
            <a:pPr lvl="1" algn="just">
              <a:lnSpc>
                <a:spcPct val="110000"/>
              </a:lnSpc>
              <a:buFontTx/>
              <a:buChar char="•"/>
            </a:pPr>
            <a:r>
              <a:rPr lang="en-GB" sz="2599" dirty="0">
                <a:latin typeface="Century Gothic" charset="0"/>
                <a:ea typeface="Century Gothic" charset="0"/>
                <a:cs typeface="Century Gothic" charset="0"/>
              </a:rPr>
              <a:t>Type of questions</a:t>
            </a:r>
          </a:p>
          <a:p>
            <a:pPr lvl="2" algn="just">
              <a:lnSpc>
                <a:spcPct val="110000"/>
              </a:lnSpc>
              <a:buFontTx/>
              <a:buChar char="•"/>
            </a:pPr>
            <a:r>
              <a:rPr lang="en-GB" sz="2599" dirty="0">
                <a:latin typeface="Century Gothic" charset="0"/>
                <a:ea typeface="Century Gothic" charset="0"/>
                <a:cs typeface="Century Gothic" charset="0"/>
              </a:rPr>
              <a:t>  Have you practiced each type of question. Even multiple choice needs practice.</a:t>
            </a:r>
          </a:p>
        </p:txBody>
      </p:sp>
    </p:spTree>
    <p:extLst>
      <p:ext uri="{BB962C8B-B14F-4D97-AF65-F5344CB8AC3E}">
        <p14:creationId xmlns:p14="http://schemas.microsoft.com/office/powerpoint/2010/main" val="1738963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Taking the Exam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9836" y="-373343"/>
            <a:ext cx="8878110" cy="1325218"/>
          </a:xfrm>
        </p:spPr>
        <p:txBody>
          <a:bodyPr>
            <a:normAutofit/>
          </a:bodyPr>
          <a:lstStyle/>
          <a:p>
            <a:r>
              <a:rPr lang="en-GB" sz="3599" dirty="0"/>
              <a:t>In the exam</a:t>
            </a:r>
            <a:endParaRPr lang="en-US" sz="3599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271375" y="1365775"/>
            <a:ext cx="7884646" cy="1325218"/>
          </a:xfrm>
          <a:prstGeom prst="rect">
            <a:avLst/>
          </a:prstGeom>
        </p:spPr>
        <p:txBody>
          <a:bodyPr vert="horz" lIns="91416" tIns="45708" rIns="91416" bIns="4570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endParaRPr lang="en-GB" sz="4399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629916" y="1268760"/>
            <a:ext cx="8754712" cy="4870521"/>
          </a:xfrm>
        </p:spPr>
        <p:txBody>
          <a:bodyPr/>
          <a:lstStyle/>
          <a:p>
            <a:pPr algn="just"/>
            <a:r>
              <a:rPr lang="en-GB" dirty="0"/>
              <a:t>Ensure you are comfortable and fully equipped.</a:t>
            </a:r>
          </a:p>
          <a:p>
            <a:pPr lvl="1" algn="just"/>
            <a:r>
              <a:rPr lang="en-GB" dirty="0"/>
              <a:t>Missing a piece of equipment can cause stress.</a:t>
            </a:r>
          </a:p>
          <a:p>
            <a:pPr algn="just"/>
            <a:r>
              <a:rPr lang="en-GB" dirty="0"/>
              <a:t>Can you see a clock?</a:t>
            </a:r>
          </a:p>
          <a:p>
            <a:pPr lvl="1" algn="just"/>
            <a:r>
              <a:rPr lang="en-GB" dirty="0"/>
              <a:t>Keep an eye on timings</a:t>
            </a:r>
          </a:p>
          <a:p>
            <a:pPr lvl="1" algn="just"/>
            <a:r>
              <a:rPr lang="en-GB" dirty="0"/>
              <a:t>Ensure you plan to use time effectively</a:t>
            </a:r>
          </a:p>
          <a:p>
            <a:pPr algn="just"/>
            <a:r>
              <a:rPr lang="en-GB" dirty="0"/>
              <a:t>Listen carefully to any instructions given</a:t>
            </a:r>
          </a:p>
          <a:p>
            <a:pPr algn="just"/>
            <a:r>
              <a:rPr lang="en-GB" dirty="0"/>
              <a:t>Read through the paper as slowly and calmly as possible</a:t>
            </a:r>
          </a:p>
          <a:p>
            <a:pPr lvl="1" algn="just"/>
            <a:r>
              <a:rPr lang="en-GB" dirty="0"/>
              <a:t>Start on questions you are confident at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92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04" y="126426"/>
            <a:ext cx="10512862" cy="1325218"/>
          </a:xfrm>
        </p:spPr>
        <p:txBody>
          <a:bodyPr/>
          <a:lstStyle/>
          <a:p>
            <a:r>
              <a:rPr lang="en-GB" dirty="0"/>
              <a:t>Answering the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884" y="1124744"/>
            <a:ext cx="9231442" cy="4763461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3299" b="1" dirty="0">
                <a:latin typeface="Century Gothic" charset="0"/>
              </a:rPr>
              <a:t>Read the question carefully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n-GB" sz="3299" dirty="0">
                <a:latin typeface="Century Gothic" charset="0"/>
              </a:rPr>
              <a:t>Plan carefully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n-GB" sz="3299" dirty="0">
                <a:latin typeface="Century Gothic" charset="0"/>
              </a:rPr>
              <a:t>Underline or highlight key words and information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3299" b="1" dirty="0">
                <a:latin typeface="Century Gothic" charset="0"/>
              </a:rPr>
              <a:t>Answer each part of the question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3299" b="1" dirty="0">
                <a:latin typeface="Century Gothic" charset="0"/>
              </a:rPr>
              <a:t>Use your plan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3299" b="1" dirty="0">
                <a:latin typeface="Century Gothic" charset="0"/>
              </a:rPr>
              <a:t>Ensure your answer in clear and written in the correct place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3299" b="1" dirty="0">
                <a:latin typeface="Century Gothic" charset="0"/>
              </a:rPr>
              <a:t>Note how marks often relate to the question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GB" sz="3299" dirty="0">
                <a:latin typeface="Century Gothic" charset="0"/>
              </a:rPr>
              <a:t>‘Give three reasons why…’ 3 marks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GB" sz="3299" dirty="0">
                <a:latin typeface="Century Gothic" charset="0"/>
              </a:rPr>
              <a:t>‘Name four…and describe…’ 8 marks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GB" sz="3299" dirty="0">
                <a:latin typeface="Century Gothic" charset="0"/>
              </a:rPr>
              <a:t>Do not write a page when there are only three marks available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679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788" y="52819"/>
            <a:ext cx="10512862" cy="1325218"/>
          </a:xfrm>
        </p:spPr>
        <p:txBody>
          <a:bodyPr/>
          <a:lstStyle/>
          <a:p>
            <a:r>
              <a:rPr lang="en-GB" dirty="0"/>
              <a:t>Short answer questions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1388074" y="1378037"/>
            <a:ext cx="9412675" cy="4584453"/>
          </a:xfrm>
          <a:prstGeom prst="rect">
            <a:avLst/>
          </a:prstGeom>
        </p:spPr>
        <p:txBody>
          <a:bodyPr vert="horz" lIns="91416" tIns="45708" rIns="91416" bIns="4570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umnst777 Lt BT" panose="020B04020305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umnst777 Lt BT" panose="020B04020305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umnst777 Lt BT" panose="020B04020305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umnst777 Lt BT" panose="020B04020305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umnst777 Lt BT" panose="020B04020305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799" dirty="0">
                <a:latin typeface="Century Gothic" charset="0"/>
                <a:ea typeface="Century Gothic" charset="0"/>
                <a:cs typeface="Century Gothic" charset="0"/>
              </a:rPr>
              <a:t>factual/descriptive?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799" dirty="0">
                <a:latin typeface="Century Gothic" charset="0"/>
                <a:ea typeface="Century Gothic" charset="0"/>
                <a:cs typeface="Century Gothic" charset="0"/>
              </a:rPr>
              <a:t>details of a procedure, naming an item, describing its use, differences or similarities?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799" dirty="0">
                <a:latin typeface="Century Gothic" charset="0"/>
                <a:ea typeface="Century Gothic" charset="0"/>
                <a:cs typeface="Century Gothic" charset="0"/>
              </a:rPr>
              <a:t>answer all parts of the question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799" dirty="0">
                <a:latin typeface="Century Gothic" charset="0"/>
                <a:ea typeface="Century Gothic" charset="0"/>
                <a:cs typeface="Century Gothic" charset="0"/>
              </a:rPr>
              <a:t>if it is broken into sections, make it clear as to which section you are dealing with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799" dirty="0">
                <a:latin typeface="Century Gothic" charset="0"/>
                <a:ea typeface="Century Gothic" charset="0"/>
                <a:cs typeface="Century Gothic" charset="0"/>
              </a:rPr>
              <a:t>make it as easy as possible for the examiner to mark your answer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799" dirty="0">
                <a:latin typeface="Century Gothic" charset="0"/>
                <a:ea typeface="Century Gothic" charset="0"/>
                <a:cs typeface="Century Gothic" charset="0"/>
              </a:rPr>
              <a:t>stick to the point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2399" dirty="0">
              <a:solidFill>
                <a:srgbClr val="0070C0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GB" sz="2799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7287560" y="1989216"/>
            <a:ext cx="4514678" cy="3994848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799" dirty="0"/>
          </a:p>
        </p:txBody>
      </p:sp>
    </p:spTree>
    <p:extLst>
      <p:ext uri="{BB962C8B-B14F-4D97-AF65-F5344CB8AC3E}">
        <p14:creationId xmlns:p14="http://schemas.microsoft.com/office/powerpoint/2010/main" val="128227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699" y="100735"/>
            <a:ext cx="9423979" cy="1325218"/>
          </a:xfrm>
        </p:spPr>
        <p:txBody>
          <a:bodyPr/>
          <a:lstStyle/>
          <a:p>
            <a:r>
              <a:rPr lang="en-GB" dirty="0"/>
              <a:t>Extended writing questions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1"/>
          </p:nvPr>
        </p:nvSpPr>
        <p:spPr>
          <a:xfrm>
            <a:off x="1214531" y="1196752"/>
            <a:ext cx="9301181" cy="496812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3299" dirty="0">
                <a:latin typeface="Century Gothic" charset="0"/>
              </a:rPr>
              <a:t>They are analytical, critical and creative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GB" sz="3299" dirty="0">
              <a:latin typeface="Century Gothic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3299" dirty="0">
                <a:latin typeface="Century Gothic" charset="0"/>
              </a:rPr>
              <a:t>They are usually worth large percentage of marks each 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GB" sz="3299" dirty="0">
              <a:latin typeface="Century Gothic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3299" dirty="0">
                <a:latin typeface="Century Gothic" charset="0"/>
              </a:rPr>
              <a:t>Do not overlap subjects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GB" sz="3299" dirty="0">
              <a:latin typeface="Century Gothic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3299" dirty="0">
                <a:latin typeface="Century Gothic" charset="0"/>
              </a:rPr>
              <a:t>Answer</a:t>
            </a:r>
            <a:r>
              <a:rPr lang="en-GB" sz="3299" b="1" dirty="0">
                <a:latin typeface="Century Gothic" charset="0"/>
              </a:rPr>
              <a:t> </a:t>
            </a:r>
            <a:r>
              <a:rPr lang="en-GB" sz="3299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charset="0"/>
              </a:rPr>
              <a:t>the question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GB" sz="3299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3299" dirty="0">
                <a:latin typeface="Century Gothic" charset="0"/>
              </a:rPr>
              <a:t>Look out for </a:t>
            </a:r>
            <a:r>
              <a:rPr lang="en-GB" sz="3299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charset="0"/>
              </a:rPr>
              <a:t>key words</a:t>
            </a:r>
            <a:r>
              <a:rPr lang="en-GB" sz="3299" b="1" dirty="0">
                <a:latin typeface="Century Gothic" charset="0"/>
              </a:rPr>
              <a:t> </a:t>
            </a:r>
            <a:r>
              <a:rPr lang="en-GB" sz="3299" dirty="0">
                <a:latin typeface="Century Gothic" charset="0"/>
              </a:rPr>
              <a:t>and </a:t>
            </a:r>
            <a:r>
              <a:rPr lang="en-GB" sz="3299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charset="0"/>
              </a:rPr>
              <a:t>direction words</a:t>
            </a:r>
            <a:r>
              <a:rPr lang="en-GB" sz="3299" dirty="0">
                <a:latin typeface="Century Gothic" charset="0"/>
              </a:rPr>
              <a:t>	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GB" sz="3299" dirty="0">
              <a:latin typeface="Century Gothic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3299" dirty="0">
                <a:latin typeface="Century Gothic" charset="0"/>
              </a:rPr>
              <a:t>Follow usual essay format: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GB" sz="3299" dirty="0">
                <a:latin typeface="Century Gothic" charset="0"/>
              </a:rPr>
              <a:t>Introduction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GB" sz="3299" dirty="0">
                <a:latin typeface="Century Gothic" charset="0"/>
              </a:rPr>
              <a:t>Main body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GB" sz="3299" dirty="0">
                <a:latin typeface="Century Gothic" charset="0"/>
              </a:rPr>
              <a:t>Conclusion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5865122" y="2133194"/>
            <a:ext cx="3885188" cy="2951559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799" dirty="0"/>
          </a:p>
        </p:txBody>
      </p:sp>
    </p:spTree>
    <p:extLst>
      <p:ext uri="{BB962C8B-B14F-4D97-AF65-F5344CB8AC3E}">
        <p14:creationId xmlns:p14="http://schemas.microsoft.com/office/powerpoint/2010/main" val="391442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LEAP Fowey River Academy">
  <a:themeElements>
    <a:clrScheme name="Custom 1">
      <a:dk1>
        <a:srgbClr val="5F5F5F"/>
      </a:dk1>
      <a:lt1>
        <a:srgbClr val="FFFFFF"/>
      </a:lt1>
      <a:dk2>
        <a:srgbClr val="7F7F7F"/>
      </a:dk2>
      <a:lt2>
        <a:srgbClr val="DCE3E4"/>
      </a:lt2>
      <a:accent1>
        <a:srgbClr val="0099A6"/>
      </a:accent1>
      <a:accent2>
        <a:srgbClr val="8A133B"/>
      </a:accent2>
      <a:accent3>
        <a:srgbClr val="FF7700"/>
      </a:accent3>
      <a:accent4>
        <a:srgbClr val="46575E"/>
      </a:accent4>
      <a:accent5>
        <a:srgbClr val="8DA6B1"/>
      </a:accent5>
      <a:accent6>
        <a:srgbClr val="B0C3C8"/>
      </a:accent6>
      <a:hlink>
        <a:srgbClr val="8DA6B1"/>
      </a:hlink>
      <a:folHlink>
        <a:srgbClr val="BFBF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 w="19050">
          <a:noFill/>
          <a:miter lim="800000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5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78CA865E-FC50-AD4A-94E3-F1EE11E8604F}" vid="{AE82DA98-6222-EF41-8129-32A5AAF6B6C1}"/>
    </a:ext>
  </a:extLst>
</a:theme>
</file>

<file path=ppt/theme/theme2.xml><?xml version="1.0" encoding="utf-8"?>
<a:theme xmlns:a="http://schemas.openxmlformats.org/drawingml/2006/main" name="Office Theme">
  <a:themeElements>
    <a:clrScheme name="Oracle">
      <a:dk1>
        <a:srgbClr val="5F5F5F"/>
      </a:dk1>
      <a:lt1>
        <a:srgbClr val="FFFFFF"/>
      </a:lt1>
      <a:dk2>
        <a:srgbClr val="7F7F7F"/>
      </a:dk2>
      <a:lt2>
        <a:srgbClr val="DCE3E4"/>
      </a:lt2>
      <a:accent1>
        <a:srgbClr val="FF0000"/>
      </a:accent1>
      <a:accent2>
        <a:srgbClr val="8A133B"/>
      </a:accent2>
      <a:accent3>
        <a:srgbClr val="FF7700"/>
      </a:accent3>
      <a:accent4>
        <a:srgbClr val="46575E"/>
      </a:accent4>
      <a:accent5>
        <a:srgbClr val="8DA6B1"/>
      </a:accent5>
      <a:accent6>
        <a:srgbClr val="B0C3C8"/>
      </a:accent6>
      <a:hlink>
        <a:srgbClr val="8DA6B1"/>
      </a:hlink>
      <a:folHlink>
        <a:srgbClr val="BFBF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racle">
      <a:dk1>
        <a:srgbClr val="5F5F5F"/>
      </a:dk1>
      <a:lt1>
        <a:srgbClr val="FFFFFF"/>
      </a:lt1>
      <a:dk2>
        <a:srgbClr val="7F7F7F"/>
      </a:dk2>
      <a:lt2>
        <a:srgbClr val="DCE3E4"/>
      </a:lt2>
      <a:accent1>
        <a:srgbClr val="FF0000"/>
      </a:accent1>
      <a:accent2>
        <a:srgbClr val="8A133B"/>
      </a:accent2>
      <a:accent3>
        <a:srgbClr val="FF7700"/>
      </a:accent3>
      <a:accent4>
        <a:srgbClr val="46575E"/>
      </a:accent4>
      <a:accent5>
        <a:srgbClr val="8DA6B1"/>
      </a:accent5>
      <a:accent6>
        <a:srgbClr val="B0C3C8"/>
      </a:accent6>
      <a:hlink>
        <a:srgbClr val="8DA6B1"/>
      </a:hlink>
      <a:folHlink>
        <a:srgbClr val="BFBF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LEAP Fowey River Academy</Template>
  <TotalTime>350</TotalTime>
  <Words>430</Words>
  <Application>Microsoft Macintosh PowerPoint</Application>
  <PresentationFormat>Custom</PresentationFormat>
  <Paragraphs>77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Courier New</vt:lpstr>
      <vt:lpstr>Humnst777 Lt BT</vt:lpstr>
      <vt:lpstr>LEAP Fowey River Academy</vt:lpstr>
      <vt:lpstr>How does understanding and practicing exam language and technique significantly increase progress? </vt:lpstr>
      <vt:lpstr>Techniques to memorise key language.</vt:lpstr>
      <vt:lpstr>What can you do?</vt:lpstr>
      <vt:lpstr>Knowing the Exam</vt:lpstr>
      <vt:lpstr>In the exam</vt:lpstr>
      <vt:lpstr>Answering the questions</vt:lpstr>
      <vt:lpstr>Short answer questions</vt:lpstr>
      <vt:lpstr>Extended writing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a 1 to 1 Project</dc:title>
  <dc:creator>Peter McKinniss</dc:creator>
  <cp:keywords>Oracle corporate Tagline</cp:keywords>
  <cp:lastModifiedBy>Peter McKinniss</cp:lastModifiedBy>
  <cp:revision>14</cp:revision>
  <cp:lastPrinted>2019-04-29T18:49:32Z</cp:lastPrinted>
  <dcterms:created xsi:type="dcterms:W3CDTF">2019-10-25T12:48:35Z</dcterms:created>
  <dcterms:modified xsi:type="dcterms:W3CDTF">2019-11-19T21:29:48Z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2343037</vt:lpwstr>
  </property>
  <property fmtid="{D5CDD505-2E9C-101B-9397-08002B2CF9AE}" pid="3" name="NXPowerLiteSettings">
    <vt:lpwstr>F98007B004F000</vt:lpwstr>
  </property>
  <property fmtid="{D5CDD505-2E9C-101B-9397-08002B2CF9AE}" pid="4" name="NXPowerLiteVersion">
    <vt:lpwstr>D5.0.2</vt:lpwstr>
  </property>
</Properties>
</file>