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3" r:id="rId2"/>
    <p:sldId id="344" r:id="rId3"/>
    <p:sldId id="263" r:id="rId4"/>
    <p:sldId id="393" r:id="rId5"/>
    <p:sldId id="364" r:id="rId6"/>
    <p:sldId id="394" r:id="rId7"/>
    <p:sldId id="395" r:id="rId8"/>
    <p:sldId id="396" r:id="rId9"/>
    <p:sldId id="400" r:id="rId10"/>
    <p:sldId id="401" r:id="rId11"/>
    <p:sldId id="397" r:id="rId12"/>
    <p:sldId id="398" r:id="rId13"/>
    <p:sldId id="399" r:id="rId14"/>
    <p:sldId id="403" r:id="rId15"/>
    <p:sldId id="402" r:id="rId16"/>
    <p:sldId id="289" r:id="rId17"/>
  </p:sldIdLst>
  <p:sldSz cx="12188825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7" pos="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A6"/>
    <a:srgbClr val="00757F"/>
    <a:srgbClr val="005A62"/>
    <a:srgbClr val="000000"/>
    <a:srgbClr val="EBF5FF"/>
    <a:srgbClr val="B1D9FC"/>
    <a:srgbClr val="76D6FF"/>
    <a:srgbClr val="98F7FF"/>
    <a:srgbClr val="FFFFFF"/>
    <a:srgbClr val="018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02" autoAdjust="0"/>
    <p:restoredTop sz="71393" autoAdjust="0"/>
  </p:normalViewPr>
  <p:slideViewPr>
    <p:cSldViewPr>
      <p:cViewPr varScale="1">
        <p:scale>
          <a:sx n="115" d="100"/>
          <a:sy n="115" d="100"/>
        </p:scale>
        <p:origin x="234" y="108"/>
      </p:cViewPr>
      <p:guideLst>
        <p:guide orient="horz" pos="2160"/>
        <p:guide pos="335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21AA6-70BE-4FDE-A8DC-DB381A688FD8}" type="datetimeFigureOut">
              <a:rPr lang="en-US"/>
              <a:pPr/>
              <a:t>11/5/2019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E47EA-D299-42CE-88BF-4E1035596DA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6811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381000"/>
            <a:ext cx="4572000" cy="257309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9144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10600"/>
            <a:ext cx="4648200" cy="227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5000" y="8610600"/>
            <a:ext cx="762000" cy="227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2D9AE-7182-4680-8F79-479C4181FF0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311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28600" indent="-11430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400050" indent="-11430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571500" indent="-11430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742950" indent="-11430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2D9AE-7182-4680-8F79-479C4181FF0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01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16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7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1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51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04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5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out Picture">
    <p:bg>
      <p:bgPr>
        <a:solidFill>
          <a:srgbClr val="009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8E4F27F-4D47-2A4E-9FDC-B60B79FE3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2079199"/>
            <a:ext cx="8763000" cy="1470025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CAA158-B8D9-DA46-BA4F-6CEEB7B1E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14" y="3715988"/>
            <a:ext cx="8764141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53A03C0-B49E-264A-8C0B-A99078F38C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814" y="4797152"/>
            <a:ext cx="8763000" cy="1146448"/>
          </a:xfrm>
        </p:spPr>
        <p:txBody>
          <a:bodyPr>
            <a:noAutofit/>
          </a:bodyPr>
          <a:lstStyle>
            <a:lvl1pPr marL="1588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  <a:lvl6pPr marL="1588" indent="0">
              <a:buFontTx/>
              <a:buNone/>
              <a:defRPr sz="2400"/>
            </a:lvl6pPr>
            <a:lvl7pPr marL="1588" indent="0">
              <a:buFontTx/>
              <a:buNone/>
              <a:defRPr sz="2400"/>
            </a:lvl7pPr>
            <a:lvl8pPr marL="1588" indent="0">
              <a:buFontTx/>
              <a:buNone/>
              <a:defRPr sz="2400"/>
            </a:lvl8pPr>
            <a:lvl9pPr marL="1588" indent="0">
              <a:buFontTx/>
              <a:buNone/>
              <a:defRPr sz="2400"/>
            </a:lvl9pPr>
          </a:lstStyle>
          <a:p>
            <a:pPr lvl="0"/>
            <a:r>
              <a:rPr dirty="0"/>
              <a:t>Click to add presenter’s name, title and 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D86FB4-57F1-DF42-86D8-24E0BE63F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4" y="9976"/>
            <a:ext cx="2558677" cy="1673602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60079A-6339-7443-854D-C0C2E3ACC0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39" y="233461"/>
            <a:ext cx="327935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00288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 descr="Customer photo can be included here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1812" y="1905000"/>
            <a:ext cx="2194560" cy="3072384"/>
          </a:xfrm>
          <a:noFill/>
        </p:spPr>
        <p:txBody>
          <a:bodyPr tIns="91440">
            <a:noAutofit/>
          </a:bodyPr>
          <a:lstStyle>
            <a:lvl1pPr marL="0" indent="0" algn="ctr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dirty="0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8812" y="1905000"/>
            <a:ext cx="8456613" cy="2209800"/>
          </a:xfrm>
        </p:spPr>
        <p:txBody>
          <a:bodyPr anchor="t"/>
          <a:lstStyle>
            <a:lvl1pPr marL="228600" indent="-228600" algn="l">
              <a:defRPr sz="4000" b="0"/>
            </a:lvl1pPr>
          </a:lstStyle>
          <a:p>
            <a:r>
              <a:rPr dirty="0"/>
              <a:t>“Click to type quote surrounded by quotation marks.”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03611" y="4191000"/>
            <a:ext cx="8151813" cy="762000"/>
          </a:xfrm>
        </p:spPr>
        <p:txBody>
          <a:bodyPr>
            <a:noAutofit/>
          </a:bodyPr>
          <a:lstStyle>
            <a:lvl1pPr marL="292100" indent="-2921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dirty="0"/>
              <a:t>Click to add Name, Title, </a:t>
            </a:r>
            <a:r>
              <a:rPr lang="en-GB" dirty="0"/>
              <a:t>etc.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76685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3" y="1524001"/>
            <a:ext cx="5410199" cy="44196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ltGray">
          <a:xfrm>
            <a:off x="6094413" y="1524000"/>
            <a:ext cx="0" cy="441960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4" y="1524001"/>
            <a:ext cx="5410198" cy="44196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66155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4" y="1524001"/>
            <a:ext cx="3474720" cy="44196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ltGray">
          <a:xfrm>
            <a:off x="4189412" y="1524000"/>
            <a:ext cx="0" cy="441960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052" y="1524001"/>
            <a:ext cx="3474720" cy="44196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ltGray">
          <a:xfrm>
            <a:off x="7999412" y="1524000"/>
            <a:ext cx="0" cy="441960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182292" y="1524001"/>
            <a:ext cx="3474720" cy="44196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1416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3" y="1524001"/>
            <a:ext cx="5410199" cy="213359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4" y="1524001"/>
            <a:ext cx="5410198" cy="213359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31813" y="3810001"/>
            <a:ext cx="5410199" cy="213359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46814" y="3810001"/>
            <a:ext cx="5410198" cy="213359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ltGray">
          <a:xfrm>
            <a:off x="6094413" y="1524000"/>
            <a:ext cx="0" cy="441960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6334537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 for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436811" y="1524001"/>
            <a:ext cx="3505201" cy="2011680"/>
          </a:xfrm>
        </p:spPr>
        <p:txBody>
          <a:bodyPr anchor="ctr">
            <a:no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400"/>
            </a:lvl1pPr>
            <a:lvl2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2pPr>
            <a:lvl3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3pPr>
            <a:lvl4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4pPr>
            <a:lvl5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5pPr>
            <a:lvl6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6pPr>
            <a:lvl7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7pPr>
            <a:lvl8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8pPr>
            <a:lvl9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 bwMode="ltGray">
          <a:xfrm>
            <a:off x="6094413" y="1524000"/>
            <a:ext cx="0" cy="441960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151812" y="1524001"/>
            <a:ext cx="3505201" cy="2011680"/>
          </a:xfrm>
        </p:spPr>
        <p:txBody>
          <a:bodyPr anchor="ctr">
            <a:no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400"/>
            </a:lvl1pPr>
            <a:lvl2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2pPr>
            <a:lvl3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3pPr>
            <a:lvl4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4pPr>
            <a:lvl5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5pPr>
            <a:lvl6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6pPr>
            <a:lvl7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7pPr>
            <a:lvl8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8pPr>
            <a:lvl9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3" name="Straight Connector 12"/>
          <p:cNvCxnSpPr/>
          <p:nvPr/>
        </p:nvCxnSpPr>
        <p:spPr bwMode="ltGray">
          <a:xfrm flipH="1">
            <a:off x="531813" y="3733800"/>
            <a:ext cx="11125201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2436811" y="3931920"/>
            <a:ext cx="3505201" cy="2011680"/>
          </a:xfrm>
        </p:spPr>
        <p:txBody>
          <a:bodyPr anchor="ctr">
            <a:no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400"/>
            </a:lvl1pPr>
            <a:lvl2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2pPr>
            <a:lvl3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3pPr>
            <a:lvl4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4pPr>
            <a:lvl5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5pPr>
            <a:lvl6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6pPr>
            <a:lvl7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7pPr>
            <a:lvl8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8pPr>
            <a:lvl9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8151812" y="3931920"/>
            <a:ext cx="3505201" cy="2011680"/>
          </a:xfrm>
        </p:spPr>
        <p:txBody>
          <a:bodyPr anchor="ctr">
            <a:no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400"/>
            </a:lvl1pPr>
            <a:lvl2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2pPr>
            <a:lvl3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3pPr>
            <a:lvl4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4pPr>
            <a:lvl5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5pPr>
            <a:lvl6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6pPr>
            <a:lvl7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7pPr>
            <a:lvl8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8pPr>
            <a:lvl9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8125018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A large metric can be called out here in font size 166pt, Calibri"/>
          <p:cNvSpPr>
            <a:spLocks noGrp="1"/>
          </p:cNvSpPr>
          <p:nvPr>
            <p:ph type="title" hasCustomPrompt="1"/>
          </p:nvPr>
        </p:nvSpPr>
        <p:spPr>
          <a:xfrm>
            <a:off x="760412" y="1524000"/>
            <a:ext cx="4076700" cy="2743200"/>
          </a:xfrm>
        </p:spPr>
        <p:txBody>
          <a:bodyPr anchor="ctr"/>
          <a:lstStyle>
            <a:lvl1pPr algn="r">
              <a:defRPr sz="16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XX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256213" y="1524000"/>
            <a:ext cx="5029200" cy="2743200"/>
          </a:xfrm>
        </p:spPr>
        <p:txBody>
          <a:bodyPr anchor="ctr">
            <a:no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800"/>
            </a:lvl1pPr>
            <a:lvl2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2pPr>
            <a:lvl3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3pPr>
            <a:lvl4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4pPr>
            <a:lvl5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5pPr>
            <a:lvl6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6pPr>
            <a:lvl7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7pPr>
            <a:lvl8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8pPr>
            <a:lvl9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386509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524000"/>
            <a:ext cx="5413248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2362200"/>
            <a:ext cx="5413248" cy="3581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ltGray">
          <a:xfrm>
            <a:off x="6094413" y="1524000"/>
            <a:ext cx="0" cy="441960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3764" y="1524000"/>
            <a:ext cx="5413248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3764" y="2362200"/>
            <a:ext cx="5413248" cy="3581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01877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99384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1814" y="1373741"/>
            <a:ext cx="11125198" cy="343299"/>
          </a:xfrm>
        </p:spPr>
        <p:txBody>
          <a:bodyPr>
            <a:noAutofit/>
          </a:bodyPr>
          <a:lstStyle>
            <a:lvl1pPr marL="1588" indent="0">
              <a:spcBef>
                <a:spcPts val="0"/>
              </a:spcBef>
              <a:buFontTx/>
              <a:buNone/>
              <a:defRPr sz="2400" b="1" baseline="0"/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  <a:lvl6pPr marL="1588" indent="0">
              <a:buFontTx/>
              <a:buNone/>
              <a:defRPr sz="2400"/>
            </a:lvl6pPr>
            <a:lvl7pPr marL="1588" indent="0">
              <a:buFontTx/>
              <a:buNone/>
              <a:defRPr sz="2400"/>
            </a:lvl7pPr>
            <a:lvl8pPr marL="1588" indent="0">
              <a:buFontTx/>
              <a:buNone/>
              <a:defRPr sz="2400"/>
            </a:lvl8pPr>
            <a:lvl9pPr marL="1588" indent="0">
              <a:buFontTx/>
              <a:buNone/>
              <a:defRPr sz="2400"/>
            </a:lvl9pPr>
          </a:lstStyle>
          <a:p>
            <a:pPr lvl="0"/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63620386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22934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Full slide 4-color photo can be inserted here"/>
          <p:cNvSpPr/>
          <p:nvPr userDrawn="1"/>
        </p:nvSpPr>
        <p:spPr bwMode="hidden">
          <a:xfrm>
            <a:off x="0" y="9976"/>
            <a:ext cx="12188825" cy="6858000"/>
          </a:xfrm>
          <a:prstGeom prst="rect">
            <a:avLst/>
          </a:prstGeom>
          <a:solidFill>
            <a:srgbClr val="00757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814" y="2079199"/>
            <a:ext cx="8763000" cy="1470025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814" y="3715988"/>
            <a:ext cx="8764141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1814" y="4797152"/>
            <a:ext cx="8763000" cy="1146448"/>
          </a:xfrm>
        </p:spPr>
        <p:txBody>
          <a:bodyPr>
            <a:noAutofit/>
          </a:bodyPr>
          <a:lstStyle>
            <a:lvl1pPr marL="1588" indent="0">
              <a:spcBef>
                <a:spcPts val="0"/>
              </a:spcBef>
              <a:buFontTx/>
              <a:buNone/>
              <a:defRPr sz="2400" baseline="0"/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  <a:lvl6pPr marL="1588" indent="0">
              <a:buFontTx/>
              <a:buNone/>
              <a:defRPr sz="2400"/>
            </a:lvl6pPr>
            <a:lvl7pPr marL="1588" indent="0">
              <a:buFontTx/>
              <a:buNone/>
              <a:defRPr sz="2400"/>
            </a:lvl7pPr>
            <a:lvl8pPr marL="1588" indent="0">
              <a:buFontTx/>
              <a:buNone/>
              <a:defRPr sz="2400"/>
            </a:lvl8pPr>
            <a:lvl9pPr marL="1588" indent="0">
              <a:buFontTx/>
              <a:buNone/>
              <a:defRPr sz="2400"/>
            </a:lvl9pPr>
          </a:lstStyle>
          <a:p>
            <a:pPr lvl="0"/>
            <a:r>
              <a:rPr dirty="0"/>
              <a:t>Click to add presenter’s name, title</a:t>
            </a:r>
            <a:r>
              <a:rPr lang="en-GB" dirty="0"/>
              <a:t> </a:t>
            </a:r>
            <a:r>
              <a:rPr dirty="0"/>
              <a:t>and date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D23718-A650-6A42-A104-DEAD1EBE2F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4" y="9976"/>
            <a:ext cx="2558677" cy="1673602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CD1F31-6C8A-424A-9974-1FC55BD0C9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39" y="233461"/>
            <a:ext cx="327935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21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 descr="Chart using colors from the approved palette included here"/>
          <p:cNvSpPr>
            <a:spLocks noGrp="1"/>
          </p:cNvSpPr>
          <p:nvPr>
            <p:ph idx="1"/>
          </p:nvPr>
        </p:nvSpPr>
        <p:spPr>
          <a:xfrm>
            <a:off x="531662" y="1524000"/>
            <a:ext cx="7589520" cy="44196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7288" y="1524001"/>
            <a:ext cx="2879725" cy="44196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850703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Picture Placeholder 2" descr="4-color photo can be included here"/>
          <p:cNvSpPr>
            <a:spLocks noGrp="1"/>
          </p:cNvSpPr>
          <p:nvPr>
            <p:ph type="pic" idx="1"/>
          </p:nvPr>
        </p:nvSpPr>
        <p:spPr bwMode="gray">
          <a:xfrm>
            <a:off x="531813" y="1524000"/>
            <a:ext cx="6095999" cy="4416725"/>
          </a:xfrm>
          <a:solidFill>
            <a:schemeClr val="bg2"/>
          </a:solidFill>
        </p:spPr>
        <p:txBody>
          <a:bodyPr tIns="182880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8812" y="1524000"/>
            <a:ext cx="4648201" cy="44196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8274766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Picture Placeholder 2" descr="Two 4-color photos can be included here"/>
          <p:cNvSpPr>
            <a:spLocks noGrp="1"/>
          </p:cNvSpPr>
          <p:nvPr>
            <p:ph type="pic" idx="1"/>
          </p:nvPr>
        </p:nvSpPr>
        <p:spPr bwMode="gray">
          <a:xfrm>
            <a:off x="531813" y="1524000"/>
            <a:ext cx="5413248" cy="3474720"/>
          </a:xfrm>
          <a:solidFill>
            <a:schemeClr val="bg2"/>
          </a:solidFill>
        </p:spPr>
        <p:txBody>
          <a:bodyPr tIns="182880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812" y="5105400"/>
            <a:ext cx="5410200" cy="8382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 bwMode="ltGray">
          <a:xfrm>
            <a:off x="6094413" y="1524000"/>
            <a:ext cx="0" cy="441960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6246812" y="1524000"/>
            <a:ext cx="5413248" cy="3474720"/>
          </a:xfrm>
          <a:solidFill>
            <a:schemeClr val="bg2"/>
          </a:solidFill>
        </p:spPr>
        <p:txBody>
          <a:bodyPr tIns="182880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46811" y="5105400"/>
            <a:ext cx="5410200" cy="8382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982256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Picture Placeholder 2" descr="Three 4-color photos can be included here"/>
          <p:cNvSpPr>
            <a:spLocks noGrp="1"/>
          </p:cNvSpPr>
          <p:nvPr>
            <p:ph type="pic" idx="1"/>
          </p:nvPr>
        </p:nvSpPr>
        <p:spPr bwMode="gray">
          <a:xfrm>
            <a:off x="531813" y="1524000"/>
            <a:ext cx="3474720" cy="3048000"/>
          </a:xfrm>
          <a:solidFill>
            <a:schemeClr val="bg2"/>
          </a:solidFill>
        </p:spPr>
        <p:txBody>
          <a:bodyPr tIns="182880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812" y="4701396"/>
            <a:ext cx="3474720" cy="1242204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 bwMode="ltGray">
          <a:xfrm>
            <a:off x="4189412" y="1524000"/>
            <a:ext cx="0" cy="441960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4357052" y="1524000"/>
            <a:ext cx="3474720" cy="3048000"/>
          </a:xfrm>
          <a:solidFill>
            <a:schemeClr val="bg2"/>
          </a:solidFill>
        </p:spPr>
        <p:txBody>
          <a:bodyPr tIns="182880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4"/>
          </p:nvPr>
        </p:nvSpPr>
        <p:spPr>
          <a:xfrm>
            <a:off x="4357052" y="4701396"/>
            <a:ext cx="3474720" cy="1242204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/>
          <p:cNvCxnSpPr/>
          <p:nvPr/>
        </p:nvCxnSpPr>
        <p:spPr bwMode="ltGray">
          <a:xfrm>
            <a:off x="7999412" y="1524000"/>
            <a:ext cx="0" cy="441960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 bwMode="gray">
          <a:xfrm>
            <a:off x="8182292" y="1524000"/>
            <a:ext cx="3474720" cy="3048000"/>
          </a:xfrm>
          <a:solidFill>
            <a:schemeClr val="bg2"/>
          </a:solidFill>
        </p:spPr>
        <p:txBody>
          <a:bodyPr tIns="182880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6"/>
          </p:nvPr>
        </p:nvSpPr>
        <p:spPr>
          <a:xfrm>
            <a:off x="8182292" y="4701396"/>
            <a:ext cx="3474720" cy="1242204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854713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RA and LEAP Logos">
    <p:bg bwMode="ltGray">
      <p:bgPr>
        <a:gradFill flip="none" rotWithShape="1">
          <a:gsLst>
            <a:gs pos="0">
              <a:srgbClr val="009AA6"/>
            </a:gs>
            <a:gs pos="100000">
              <a:srgbClr val="00757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A433A27-40A6-C246-858C-363AC6F3D330}"/>
              </a:ext>
            </a:extLst>
          </p:cNvPr>
          <p:cNvGrpSpPr/>
          <p:nvPr userDrawn="1"/>
        </p:nvGrpSpPr>
        <p:grpSpPr>
          <a:xfrm>
            <a:off x="3358108" y="2348880"/>
            <a:ext cx="5305026" cy="1800200"/>
            <a:chOff x="3172770" y="2340225"/>
            <a:chExt cx="5305026" cy="1800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72838A-72B1-EF4B-9725-D1C61E5886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770" y="2668307"/>
              <a:ext cx="2019300" cy="132080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57EEFA-C1DC-1440-B88A-E64EFF6450A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10744" y="2340225"/>
              <a:ext cx="1410" cy="1800200"/>
            </a:xfrm>
            <a:prstGeom prst="line">
              <a:avLst/>
            </a:prstGeom>
            <a:ln w="15875">
              <a:gradFill>
                <a:gsLst>
                  <a:gs pos="0">
                    <a:srgbClr val="018893"/>
                  </a:gs>
                  <a:gs pos="33000">
                    <a:schemeClr val="bg1"/>
                  </a:gs>
                  <a:gs pos="63000">
                    <a:schemeClr val="bg1"/>
                  </a:gs>
                  <a:gs pos="100000">
                    <a:srgbClr val="009AA6"/>
                  </a:gs>
                </a:gsLst>
                <a:lin ang="5400000" scaled="1"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BBEF1C2-FB37-A343-88D3-6DDCACCC19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773170" y="2692546"/>
              <a:ext cx="1704626" cy="1095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75552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151" y="1524001"/>
            <a:ext cx="11126522" cy="4419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52384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1813" y="1173668"/>
            <a:ext cx="11125199" cy="343299"/>
          </a:xfrm>
        </p:spPr>
        <p:txBody>
          <a:bodyPr>
            <a:noAutofit/>
          </a:bodyPr>
          <a:lstStyle>
            <a:lvl1pPr marL="1588" indent="0">
              <a:spcBef>
                <a:spcPts val="0"/>
              </a:spcBef>
              <a:buFontTx/>
              <a:buNone/>
              <a:defRPr sz="2400" b="1" baseline="0"/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  <a:lvl6pPr marL="1588" indent="0">
              <a:buFontTx/>
              <a:buNone/>
              <a:defRPr sz="2400"/>
            </a:lvl6pPr>
            <a:lvl7pPr marL="1588" indent="0">
              <a:buFontTx/>
              <a:buNone/>
              <a:defRPr sz="2400"/>
            </a:lvl7pPr>
            <a:lvl8pPr marL="1588" indent="0">
              <a:buFontTx/>
              <a:buNone/>
              <a:defRPr sz="2400"/>
            </a:lvl8pPr>
            <a:lvl9pPr marL="1588" indent="0">
              <a:buFontTx/>
              <a:buNone/>
              <a:defRPr sz="2400"/>
            </a:lvl9pPr>
          </a:lstStyle>
          <a:p>
            <a:pPr lvl="0"/>
            <a:r>
              <a:rPr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151" y="1981200"/>
            <a:ext cx="11126522" cy="3962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76835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95931" y="1981199"/>
            <a:ext cx="8861082" cy="3962401"/>
          </a:xfrm>
        </p:spPr>
        <p:txBody>
          <a:bodyPr>
            <a:noAutofit/>
          </a:bodyPr>
          <a:lstStyle>
            <a:lvl1pPr marL="1588" indent="0">
              <a:spcBef>
                <a:spcPts val="2400"/>
              </a:spcBef>
              <a:buNone/>
              <a:defRPr sz="2800"/>
            </a:lvl1pPr>
            <a:lvl2pPr marL="1588" indent="0">
              <a:spcBef>
                <a:spcPts val="2400"/>
              </a:spcBef>
              <a:buNone/>
              <a:defRPr sz="2800"/>
            </a:lvl2pPr>
            <a:lvl3pPr marL="1588" indent="0">
              <a:spcBef>
                <a:spcPts val="2400"/>
              </a:spcBef>
              <a:buNone/>
              <a:defRPr sz="2800"/>
            </a:lvl3pPr>
            <a:lvl4pPr marL="1588" indent="0">
              <a:spcBef>
                <a:spcPts val="2400"/>
              </a:spcBef>
              <a:buNone/>
              <a:defRPr sz="2800"/>
            </a:lvl4pPr>
            <a:lvl5pPr marL="1588" indent="0">
              <a:spcBef>
                <a:spcPts val="2400"/>
              </a:spcBef>
              <a:buNone/>
              <a:defRPr sz="2800"/>
            </a:lvl5pPr>
            <a:lvl6pPr marL="1588" indent="0">
              <a:spcBef>
                <a:spcPts val="2400"/>
              </a:spcBef>
              <a:buNone/>
              <a:defRPr sz="2800"/>
            </a:lvl6pPr>
            <a:lvl7pPr marL="1588" indent="0">
              <a:spcBef>
                <a:spcPts val="2400"/>
              </a:spcBef>
              <a:buNone/>
              <a:defRPr sz="2800"/>
            </a:lvl7pPr>
            <a:lvl8pPr marL="1588" indent="0">
              <a:spcBef>
                <a:spcPts val="2400"/>
              </a:spcBef>
              <a:buNone/>
              <a:defRPr sz="2800"/>
            </a:lvl8pPr>
            <a:lvl9pPr marL="1588" indent="0">
              <a:spcBef>
                <a:spcPts val="2400"/>
              </a:spcBef>
              <a:buNone/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5A6657-3DA3-254B-9A20-C06BC0AA8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406400"/>
            <a:ext cx="11125200" cy="6463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229641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2600324"/>
            <a:ext cx="11125200" cy="1371600"/>
          </a:xfrm>
        </p:spPr>
        <p:txBody>
          <a:bodyPr anchor="b"/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3" y="4038598"/>
            <a:ext cx="11125200" cy="9144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853333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1905000"/>
            <a:ext cx="4800600" cy="1645920"/>
          </a:xfrm>
        </p:spPr>
        <p:txBody>
          <a:bodyPr anchor="b"/>
          <a:lstStyle>
            <a:lvl1pPr algn="l">
              <a:lnSpc>
                <a:spcPct val="80000"/>
              </a:lnSpc>
              <a:defRPr sz="4800" b="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812" y="3657600"/>
            <a:ext cx="4800599" cy="16459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icture Placeholder 2" descr="A photo of your product can be included here"/>
          <p:cNvSpPr>
            <a:spLocks noGrp="1"/>
          </p:cNvSpPr>
          <p:nvPr>
            <p:ph type="pic" idx="1"/>
          </p:nvPr>
        </p:nvSpPr>
        <p:spPr>
          <a:xfrm>
            <a:off x="5588456" y="533400"/>
            <a:ext cx="6068558" cy="5410200"/>
          </a:xfrm>
          <a:noFill/>
        </p:spPr>
        <p:txBody>
          <a:bodyPr tIns="182880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037058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Speaker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Picture Placeholder 2" descr="If presenting remotely, you can insert your photo here"/>
          <p:cNvSpPr>
            <a:spLocks noGrp="1" noChangeAspect="1"/>
          </p:cNvSpPr>
          <p:nvPr>
            <p:ph type="pic" idx="1"/>
          </p:nvPr>
        </p:nvSpPr>
        <p:spPr>
          <a:xfrm>
            <a:off x="2285999" y="1828800"/>
            <a:ext cx="3474720" cy="3841445"/>
          </a:xfrm>
          <a:noFill/>
        </p:spPr>
        <p:txBody>
          <a:bodyPr tIns="182880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35040" y="1828799"/>
            <a:ext cx="5102352" cy="3840480"/>
          </a:xfrm>
        </p:spPr>
        <p:txBody>
          <a:bodyPr anchor="ctr" anchorCtr="0"/>
          <a:lstStyle>
            <a:lvl1pPr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defRPr b="1"/>
            </a:lvl1pPr>
            <a:lvl2pPr marL="228600">
              <a:spcBef>
                <a:spcPts val="0"/>
              </a:spcBef>
              <a:buClr>
                <a:schemeClr val="bg1"/>
              </a:buClr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625631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8812" y="1905000"/>
            <a:ext cx="8456613" cy="2209800"/>
          </a:xfrm>
        </p:spPr>
        <p:txBody>
          <a:bodyPr anchor="t"/>
          <a:lstStyle>
            <a:lvl1pPr marL="228600" indent="-228600" algn="l">
              <a:defRPr sz="4000" b="0"/>
            </a:lvl1pPr>
          </a:lstStyle>
          <a:p>
            <a:r>
              <a:rPr dirty="0"/>
              <a:t>“Click to type quote surrounded by quotation marks.”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03611" y="4191000"/>
            <a:ext cx="8151813" cy="762000"/>
          </a:xfrm>
        </p:spPr>
        <p:txBody>
          <a:bodyPr>
            <a:noAutofit/>
          </a:bodyPr>
          <a:lstStyle>
            <a:lvl1pPr marL="292100" indent="-2921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dirty="0"/>
              <a:t>Click to add Name, Title, </a:t>
            </a:r>
            <a:r>
              <a:rPr lang="en-GB" dirty="0"/>
              <a:t>etc.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509846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5884D-B15A-BA41-8571-4C4E4A8DBE2A}"/>
              </a:ext>
            </a:extLst>
          </p:cNvPr>
          <p:cNvSpPr/>
          <p:nvPr userDrawn="1"/>
        </p:nvSpPr>
        <p:spPr>
          <a:xfrm>
            <a:off x="0" y="6309320"/>
            <a:ext cx="12191325" cy="574104"/>
          </a:xfrm>
          <a:prstGeom prst="rect">
            <a:avLst/>
          </a:prstGeom>
          <a:solidFill>
            <a:srgbClr val="009AA6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812" y="406400"/>
            <a:ext cx="11125200" cy="6463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151" y="1524001"/>
            <a:ext cx="11126522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357CC6-138B-B744-9058-32D7BB211897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3" y="6335992"/>
            <a:ext cx="814957" cy="533054"/>
          </a:xfrm>
          <a:prstGeom prst="rect">
            <a:avLst/>
          </a:prstGeom>
          <a:effectLst>
            <a:glow rad="63500">
              <a:srgbClr val="009AA6">
                <a:alpha val="65000"/>
              </a:srgbClr>
            </a:glo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4B404A-7834-914D-A3F2-19F4542A924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972" y="6356756"/>
            <a:ext cx="720080" cy="48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6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50" r:id="rId3"/>
    <p:sldLayoutId id="2147483663" r:id="rId4"/>
    <p:sldLayoutId id="2147483686" r:id="rId5"/>
    <p:sldLayoutId id="2147483651" r:id="rId6"/>
    <p:sldLayoutId id="2147483669" r:id="rId7"/>
    <p:sldLayoutId id="2147483692" r:id="rId8"/>
    <p:sldLayoutId id="2147483683" r:id="rId9"/>
    <p:sldLayoutId id="2147483670" r:id="rId10"/>
    <p:sldLayoutId id="2147483652" r:id="rId11"/>
    <p:sldLayoutId id="2147483671" r:id="rId12"/>
    <p:sldLayoutId id="2147483672" r:id="rId13"/>
    <p:sldLayoutId id="2147483679" r:id="rId14"/>
    <p:sldLayoutId id="2147483685" r:id="rId15"/>
    <p:sldLayoutId id="2147483688" r:id="rId16"/>
    <p:sldLayoutId id="2147483654" r:id="rId17"/>
    <p:sldLayoutId id="2147483666" r:id="rId18"/>
    <p:sldLayoutId id="2147483655" r:id="rId19"/>
    <p:sldLayoutId id="2147483656" r:id="rId20"/>
    <p:sldLayoutId id="2147483657" r:id="rId21"/>
    <p:sldLayoutId id="2147483673" r:id="rId22"/>
    <p:sldLayoutId id="2147483674" r:id="rId23"/>
    <p:sldLayoutId id="2147483661" r:id="rId24"/>
  </p:sldLayoutIdLst>
  <p:transition spd="slow">
    <p:wipe dir="r"/>
  </p:transition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rgbClr val="FFB60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4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FBEA-FB20-3C40-B3BC-C1513A70A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iPads at FRA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01CC5-E123-4B41-BB84-0724AF35B4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Using the iPad in the classroom to ensure progress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3EF27-9F82-E142-A0A0-DE53587D84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EE805-A2B4-6D4A-B6E7-2F099E9EF866}"/>
              </a:ext>
            </a:extLst>
          </p:cNvPr>
          <p:cNvSpPr txBox="1"/>
          <p:nvPr/>
        </p:nvSpPr>
        <p:spPr>
          <a:xfrm>
            <a:off x="9776178" y="110631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C97B9-1C77-5141-AB65-4B7242D7AF78}"/>
              </a:ext>
            </a:extLst>
          </p:cNvPr>
          <p:cNvSpPr txBox="1"/>
          <p:nvPr/>
        </p:nvSpPr>
        <p:spPr>
          <a:xfrm>
            <a:off x="9290756" y="9595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17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81AEE8-DB66-0C4D-B630-305FCD347E71}"/>
              </a:ext>
            </a:extLst>
          </p:cNvPr>
          <p:cNvSpPr txBox="1">
            <a:spLocks/>
          </p:cNvSpPr>
          <p:nvPr/>
        </p:nvSpPr>
        <p:spPr>
          <a:xfrm>
            <a:off x="189756" y="-141025"/>
            <a:ext cx="11125200" cy="1371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Expectations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64D160-14F9-F940-8252-F76A1C371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849301"/>
            <a:ext cx="6170378" cy="31525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181D7B-54D6-CE40-B925-05FBB3482268}"/>
              </a:ext>
            </a:extLst>
          </p:cNvPr>
          <p:cNvSpPr/>
          <p:nvPr/>
        </p:nvSpPr>
        <p:spPr>
          <a:xfrm>
            <a:off x="6958508" y="1578892"/>
            <a:ext cx="46805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During school hours iPads must not be used outside the main building or during break and lunch times without permission from a member of teaching staff.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In the Academy your iPad should be left with your class teacher if you leave the room for the toilet or an errand.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iPads must be placed face down until you have permission to use them.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3060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-141025"/>
            <a:ext cx="11125200" cy="1371600"/>
          </a:xfrm>
        </p:spPr>
        <p:txBody>
          <a:bodyPr>
            <a:noAutofit/>
          </a:bodyPr>
          <a:lstStyle/>
          <a:p>
            <a:r>
              <a:rPr lang="en-US" dirty="0"/>
              <a:t>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321A8-FFEF-5845-8979-F1844C16F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7972" y="1424912"/>
            <a:ext cx="7317499" cy="37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9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484FD-D040-B94C-8B6D-9CA464B5A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88640"/>
            <a:ext cx="4250849" cy="60212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3CE724-16E5-BF4C-B847-BD20AB8EFACB}"/>
              </a:ext>
            </a:extLst>
          </p:cNvPr>
          <p:cNvSpPr/>
          <p:nvPr/>
        </p:nvSpPr>
        <p:spPr>
          <a:xfrm>
            <a:off x="4870276" y="1052736"/>
            <a:ext cx="60928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To ensure we are supporting good mental health and learning behaviours the Academy’s iPads are locked down at night.</a:t>
            </a:r>
          </a:p>
          <a:p>
            <a:pPr algn="just"/>
            <a:endParaRPr lang="en-GB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Century Gothic" panose="020B0502020202020204" pitchFamily="34" charset="0"/>
              </a:rPr>
              <a:t>For Year 7,8 and 9 they will be locked down at 9pm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Century Gothic" panose="020B0502020202020204" pitchFamily="34" charset="0"/>
              </a:rPr>
              <a:t>For Year 10 and 11 they will be locked down at 10.30pm</a:t>
            </a:r>
          </a:p>
          <a:p>
            <a:pPr algn="just"/>
            <a:endParaRPr lang="en-GB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This means iPads internet access and camera are suspended until 6am the next morning. </a:t>
            </a:r>
          </a:p>
          <a:p>
            <a:pPr algn="just"/>
            <a:endParaRPr lang="en-GB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endParaRPr lang="en-GB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Your sleep is important!</a:t>
            </a:r>
            <a:endParaRPr lang="en-GB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32833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48939B6-5E71-B547-A05F-920246C7E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1124744"/>
            <a:ext cx="5166444" cy="39936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563412-AEC5-0847-A206-6110F99E3D97}"/>
              </a:ext>
            </a:extLst>
          </p:cNvPr>
          <p:cNvSpPr/>
          <p:nvPr/>
        </p:nvSpPr>
        <p:spPr>
          <a:xfrm>
            <a:off x="577651" y="908720"/>
            <a:ext cx="60928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You must always obey the rules about email and social media that are set out in the AUP.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The Academy monitors the use of emails, photos and internet access on your iPad to ensure compliance with this policy.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As a result there is no explicit right of privacy when using your iPad. Treat it like a school book – it will be looked at.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Your iPad’s internet is filtered in school and at home.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Everything you search or ‘Google’ is recorded and monitored for your safety.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2789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C022CB-8D0B-2740-85D7-532FF1E59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908720"/>
            <a:ext cx="4599632" cy="45996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9B18BC-9A1E-6E48-83EB-9B996AA57677}"/>
              </a:ext>
            </a:extLst>
          </p:cNvPr>
          <p:cNvSpPr/>
          <p:nvPr/>
        </p:nvSpPr>
        <p:spPr>
          <a:xfrm>
            <a:off x="5734372" y="908720"/>
            <a:ext cx="60928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iPads are to be returned to the Academy: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Year 7 – 10 July 2020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Year 11 – June 2020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If you are leaving the Academy.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If there is a consistent abuse of the AUP.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7236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8" y="-99392"/>
            <a:ext cx="11125200" cy="1371600"/>
          </a:xfrm>
        </p:spPr>
        <p:txBody>
          <a:bodyPr>
            <a:noAutofit/>
          </a:bodyPr>
          <a:lstStyle/>
          <a:p>
            <a:r>
              <a:rPr lang="en-US" dirty="0"/>
              <a:t>Collecting your </a:t>
            </a:r>
            <a:r>
              <a:rPr lang="en-US" dirty="0" err="1"/>
              <a:t>Ipad</a:t>
            </a:r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FDC57D4-59B5-AD4A-AFB8-15942929F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7972" y="1424912"/>
            <a:ext cx="7317499" cy="37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7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406400"/>
            <a:ext cx="11125200" cy="574328"/>
          </a:xfrm>
        </p:spPr>
        <p:txBody>
          <a:bodyPr/>
          <a:lstStyle/>
          <a:p>
            <a:r>
              <a:rPr lang="en-US" dirty="0"/>
              <a:t>Thank you for attending</a:t>
            </a:r>
          </a:p>
        </p:txBody>
      </p:sp>
      <p:sp>
        <p:nvSpPr>
          <p:cNvPr id="6" name="Pentagon 5"/>
          <p:cNvSpPr/>
          <p:nvPr/>
        </p:nvSpPr>
        <p:spPr>
          <a:xfrm>
            <a:off x="2186329" y="1981200"/>
            <a:ext cx="457200" cy="320040"/>
          </a:xfrm>
          <a:prstGeom prst="homePlate">
            <a:avLst/>
          </a:prstGeom>
          <a:solidFill>
            <a:srgbClr val="009AA6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Pentagon 15"/>
          <p:cNvSpPr/>
          <p:nvPr/>
        </p:nvSpPr>
        <p:spPr>
          <a:xfrm>
            <a:off x="2186329" y="2677477"/>
            <a:ext cx="457200" cy="320040"/>
          </a:xfrm>
          <a:prstGeom prst="homePlate">
            <a:avLst/>
          </a:prstGeom>
          <a:solidFill>
            <a:srgbClr val="009AA6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Pentagon 16"/>
          <p:cNvSpPr/>
          <p:nvPr/>
        </p:nvSpPr>
        <p:spPr>
          <a:xfrm>
            <a:off x="2186329" y="3373754"/>
            <a:ext cx="457200" cy="320040"/>
          </a:xfrm>
          <a:prstGeom prst="homePlate">
            <a:avLst/>
          </a:prstGeom>
          <a:solidFill>
            <a:srgbClr val="009AA6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Pentagon 17"/>
          <p:cNvSpPr/>
          <p:nvPr/>
        </p:nvSpPr>
        <p:spPr>
          <a:xfrm>
            <a:off x="2186329" y="4070031"/>
            <a:ext cx="457200" cy="320040"/>
          </a:xfrm>
          <a:prstGeom prst="homePlate">
            <a:avLst/>
          </a:prstGeom>
          <a:solidFill>
            <a:srgbClr val="009AA6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Why are we doing this?</a:t>
            </a:r>
          </a:p>
          <a:p>
            <a:r>
              <a:rPr lang="en-US" dirty="0"/>
              <a:t>Expectations</a:t>
            </a:r>
          </a:p>
          <a:p>
            <a:r>
              <a:rPr lang="en-US" dirty="0"/>
              <a:t>Information</a:t>
            </a:r>
          </a:p>
          <a:p>
            <a:r>
              <a:rPr lang="en-US" dirty="0"/>
              <a:t>Collecting the </a:t>
            </a:r>
            <a:r>
              <a:rPr lang="en-US" dirty="0" err="1"/>
              <a:t>Ipad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2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54" y="346658"/>
            <a:ext cx="11125200" cy="1371600"/>
          </a:xfrm>
        </p:spPr>
        <p:txBody>
          <a:bodyPr>
            <a:noAutofit/>
          </a:bodyPr>
          <a:lstStyle/>
          <a:p>
            <a:r>
              <a:rPr lang="en-US" dirty="0"/>
              <a:t>Why are we doing this?</a:t>
            </a:r>
            <a:br>
              <a:rPr lang="en-US" dirty="0"/>
            </a:br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FDC57D4-59B5-AD4A-AFB8-15942929F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7972" y="1424912"/>
            <a:ext cx="7317499" cy="37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CCB6-86F8-2141-B430-FAA82E20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116632"/>
            <a:ext cx="11125200" cy="1371600"/>
          </a:xfrm>
        </p:spPr>
        <p:txBody>
          <a:bodyPr/>
          <a:lstStyle/>
          <a:p>
            <a:r>
              <a:rPr lang="en-GB" dirty="0"/>
              <a:t>A 21</a:t>
            </a:r>
            <a:r>
              <a:rPr lang="en-GB" baseline="30000" dirty="0"/>
              <a:t>st</a:t>
            </a:r>
            <a:r>
              <a:rPr lang="en-GB" dirty="0"/>
              <a:t> Century Education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50BE5-7220-9B44-B85A-914A19588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812" y="1772816"/>
            <a:ext cx="11125200" cy="914400"/>
          </a:xfrm>
        </p:spPr>
        <p:txBody>
          <a:bodyPr/>
          <a:lstStyle/>
          <a:p>
            <a:r>
              <a:rPr lang="en-GB" dirty="0"/>
              <a:t>Students are different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Personalised learning journeys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Scaffolding to meet the needs of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dirty="0"/>
              <a:t> Century skills in preparation for the next stage of education or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Develop healthy 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Develop confidence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 focus on the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The </a:t>
            </a:r>
            <a:r>
              <a:rPr lang="en-GB" dirty="0" err="1"/>
              <a:t>Ipad</a:t>
            </a:r>
            <a:r>
              <a:rPr lang="en-GB" dirty="0"/>
              <a:t> will 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Replace written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Will not discourage beautiful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Will not limit learners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0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-141025"/>
            <a:ext cx="11125200" cy="1371600"/>
          </a:xfrm>
        </p:spPr>
        <p:txBody>
          <a:bodyPr>
            <a:noAutofit/>
          </a:bodyPr>
          <a:lstStyle/>
          <a:p>
            <a:r>
              <a:rPr lang="en-US" dirty="0"/>
              <a:t>Expectations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321A8-FFEF-5845-8979-F1844C16F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7972" y="1424912"/>
            <a:ext cx="7317499" cy="372242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895F31-442A-1543-B125-5E595600F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6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D17F92AA-4C43-DF47-9B43-783D0E67A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1988840"/>
            <a:ext cx="3600400" cy="28803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782ECB-9938-DE4A-A651-577DAC59B010}"/>
              </a:ext>
            </a:extLst>
          </p:cNvPr>
          <p:cNvSpPr/>
          <p:nvPr/>
        </p:nvSpPr>
        <p:spPr>
          <a:xfrm>
            <a:off x="5186165" y="1628800"/>
            <a:ext cx="5084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iPads must be brought into the Academy each morning </a:t>
            </a:r>
            <a:r>
              <a:rPr lang="en-GB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fully charged </a:t>
            </a:r>
            <a:r>
              <a:rPr lang="en-GB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and ready for use in lessons. </a:t>
            </a:r>
          </a:p>
          <a:p>
            <a:pPr algn="just"/>
            <a:endParaRPr lang="en-GB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GB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Parents and guardians must agree to ensure that the iPad is charged overnight at home.</a:t>
            </a:r>
            <a:endParaRPr lang="en-GB" sz="20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DD2FDE-6DE4-414D-88A2-2C549D1A7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-141025"/>
            <a:ext cx="11125200" cy="1371600"/>
          </a:xfrm>
        </p:spPr>
        <p:txBody>
          <a:bodyPr>
            <a:noAutofit/>
          </a:bodyPr>
          <a:lstStyle/>
          <a:p>
            <a:r>
              <a:rPr lang="en-US" dirty="0"/>
              <a:t>Expectations</a:t>
            </a:r>
          </a:p>
        </p:txBody>
      </p:sp>
    </p:spTree>
    <p:extLst>
      <p:ext uri="{BB962C8B-B14F-4D97-AF65-F5344CB8AC3E}">
        <p14:creationId xmlns:p14="http://schemas.microsoft.com/office/powerpoint/2010/main" val="3293438572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6FDD30-BAEC-F84C-956D-7F0203342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1905000"/>
            <a:ext cx="3048000" cy="304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84E099-C95F-CD41-BD4F-0DFC04D3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-141025"/>
            <a:ext cx="11125200" cy="1371600"/>
          </a:xfrm>
        </p:spPr>
        <p:txBody>
          <a:bodyPr>
            <a:noAutofit/>
          </a:bodyPr>
          <a:lstStyle/>
          <a:p>
            <a:r>
              <a:rPr lang="en-US" dirty="0"/>
              <a:t>Expectations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B607B7-DD85-A740-A6D0-D07A4FE79945}"/>
              </a:ext>
            </a:extLst>
          </p:cNvPr>
          <p:cNvSpPr/>
          <p:nvPr/>
        </p:nvSpPr>
        <p:spPr>
          <a:xfrm>
            <a:off x="5158308" y="1988840"/>
            <a:ext cx="5084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iPads must not be taken out of the protective cases.</a:t>
            </a:r>
          </a:p>
          <a:p>
            <a:pPr algn="just"/>
            <a:endParaRPr lang="en-GB" sz="20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en-GB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If there is a problem see Mr Wilkins who will help.</a:t>
            </a:r>
            <a:endParaRPr lang="en-GB" sz="20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4397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FD082C-BAFB-4844-8757-9CD377379769}"/>
              </a:ext>
            </a:extLst>
          </p:cNvPr>
          <p:cNvSpPr txBox="1">
            <a:spLocks/>
          </p:cNvSpPr>
          <p:nvPr/>
        </p:nvSpPr>
        <p:spPr>
          <a:xfrm>
            <a:off x="189756" y="-141025"/>
            <a:ext cx="11125200" cy="1371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Expectations</a:t>
            </a:r>
          </a:p>
        </p:txBody>
      </p:sp>
      <p:pic>
        <p:nvPicPr>
          <p:cNvPr id="6" name="Picture 5" descr="A picture containing outdoor, road, motorcycle&#10;&#10;Description automatically generated">
            <a:extLst>
              <a:ext uri="{FF2B5EF4-FFF2-40B4-BE49-F238E27FC236}">
                <a16:creationId xmlns:a16="http://schemas.microsoft.com/office/drawing/2014/main" id="{F1436D0F-9E5F-4A41-8E52-4E9FF8F1F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1556792"/>
            <a:ext cx="3096344" cy="43552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E9E803-5FA4-A140-9954-B4A6228E54C7}"/>
              </a:ext>
            </a:extLst>
          </p:cNvPr>
          <p:cNvSpPr/>
          <p:nvPr/>
        </p:nvSpPr>
        <p:spPr>
          <a:xfrm>
            <a:off x="5230316" y="1556792"/>
            <a:ext cx="5084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Century Gothic" panose="020B0502020202020204" pitchFamily="34" charset="0"/>
              </a:rPr>
              <a:t>iPads must not be left in a public place or in a vehicle as this will increase the chance of theft.</a:t>
            </a:r>
          </a:p>
          <a:p>
            <a:pPr algn="just"/>
            <a:endParaRPr lang="en-GB" sz="2000" dirty="0"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en-GB" sz="2000" dirty="0">
                <a:latin typeface="Century Gothic" panose="020B0502020202020204" pitchFamily="34" charset="0"/>
              </a:rPr>
              <a:t>If the iPad is stolen, you must notify the Police and let the Academy have the Police incident number and other reasonable details relating to the loss.</a:t>
            </a:r>
          </a:p>
          <a:p>
            <a:pPr algn="just"/>
            <a:endParaRPr lang="en-GB" sz="20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278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045F20-DF10-2146-B088-388C311AA61F}"/>
              </a:ext>
            </a:extLst>
          </p:cNvPr>
          <p:cNvSpPr txBox="1">
            <a:spLocks/>
          </p:cNvSpPr>
          <p:nvPr/>
        </p:nvSpPr>
        <p:spPr>
          <a:xfrm>
            <a:off x="189756" y="-141025"/>
            <a:ext cx="11125200" cy="1371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Expectations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661E0B-2916-A645-B559-30039BFE0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1484783"/>
            <a:ext cx="2952328" cy="44038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9A09F0-4F6C-EE4E-AD8F-D165D22B88B8}"/>
              </a:ext>
            </a:extLst>
          </p:cNvPr>
          <p:cNvSpPr/>
          <p:nvPr/>
        </p:nvSpPr>
        <p:spPr>
          <a:xfrm>
            <a:off x="4438228" y="1484783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If an iPad is damaged lost or stolen there will be a charge of £50 to cover the replacement costs.</a:t>
            </a:r>
          </a:p>
          <a:p>
            <a:pPr algn="just"/>
            <a:endParaRPr lang="en-GB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This is part of the Acceptable Use Policy (AUP)</a:t>
            </a:r>
            <a:endParaRPr lang="en-GB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81400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LEAP Fowey River Academy">
  <a:themeElements>
    <a:clrScheme name="Custom 1">
      <a:dk1>
        <a:srgbClr val="5F5F5F"/>
      </a:dk1>
      <a:lt1>
        <a:srgbClr val="FFFFFF"/>
      </a:lt1>
      <a:dk2>
        <a:srgbClr val="7F7F7F"/>
      </a:dk2>
      <a:lt2>
        <a:srgbClr val="DCE3E4"/>
      </a:lt2>
      <a:accent1>
        <a:srgbClr val="0099A6"/>
      </a:accent1>
      <a:accent2>
        <a:srgbClr val="8A133B"/>
      </a:accent2>
      <a:accent3>
        <a:srgbClr val="FF7700"/>
      </a:accent3>
      <a:accent4>
        <a:srgbClr val="46575E"/>
      </a:accent4>
      <a:accent5>
        <a:srgbClr val="8DA6B1"/>
      </a:accent5>
      <a:accent6>
        <a:srgbClr val="B0C3C8"/>
      </a:accent6>
      <a:hlink>
        <a:srgbClr val="8DA6B1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19050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5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8CA865E-FC50-AD4A-94E3-F1EE11E8604F}" vid="{AE82DA98-6222-EF41-8129-32A5AAF6B6C1}"/>
    </a:ext>
  </a:extLst>
</a:theme>
</file>

<file path=ppt/theme/theme2.xml><?xml version="1.0" encoding="utf-8"?>
<a:theme xmlns:a="http://schemas.openxmlformats.org/drawingml/2006/main" name="Office Theme">
  <a:themeElements>
    <a:clrScheme name="Oracle">
      <a:dk1>
        <a:srgbClr val="5F5F5F"/>
      </a:dk1>
      <a:lt1>
        <a:srgbClr val="FFFFFF"/>
      </a:lt1>
      <a:dk2>
        <a:srgbClr val="7F7F7F"/>
      </a:dk2>
      <a:lt2>
        <a:srgbClr val="DCE3E4"/>
      </a:lt2>
      <a:accent1>
        <a:srgbClr val="FF0000"/>
      </a:accent1>
      <a:accent2>
        <a:srgbClr val="8A133B"/>
      </a:accent2>
      <a:accent3>
        <a:srgbClr val="FF7700"/>
      </a:accent3>
      <a:accent4>
        <a:srgbClr val="46575E"/>
      </a:accent4>
      <a:accent5>
        <a:srgbClr val="8DA6B1"/>
      </a:accent5>
      <a:accent6>
        <a:srgbClr val="B0C3C8"/>
      </a:accent6>
      <a:hlink>
        <a:srgbClr val="8DA6B1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cle">
      <a:dk1>
        <a:srgbClr val="5F5F5F"/>
      </a:dk1>
      <a:lt1>
        <a:srgbClr val="FFFFFF"/>
      </a:lt1>
      <a:dk2>
        <a:srgbClr val="7F7F7F"/>
      </a:dk2>
      <a:lt2>
        <a:srgbClr val="DCE3E4"/>
      </a:lt2>
      <a:accent1>
        <a:srgbClr val="FF0000"/>
      </a:accent1>
      <a:accent2>
        <a:srgbClr val="8A133B"/>
      </a:accent2>
      <a:accent3>
        <a:srgbClr val="FF7700"/>
      </a:accent3>
      <a:accent4>
        <a:srgbClr val="46575E"/>
      </a:accent4>
      <a:accent5>
        <a:srgbClr val="8DA6B1"/>
      </a:accent5>
      <a:accent6>
        <a:srgbClr val="B0C3C8"/>
      </a:accent6>
      <a:hlink>
        <a:srgbClr val="8DA6B1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LEAP Fowey River Academy</Template>
  <TotalTime>12884</TotalTime>
  <Words>508</Words>
  <Application>Microsoft Office PowerPoint</Application>
  <PresentationFormat>Custom</PresentationFormat>
  <Paragraphs>85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LEAP Fowey River Academy</vt:lpstr>
      <vt:lpstr>iPads at FRA </vt:lpstr>
      <vt:lpstr>Thank you for attending</vt:lpstr>
      <vt:lpstr>Why are we doing this? </vt:lpstr>
      <vt:lpstr>A 21st Century Education system</vt:lpstr>
      <vt:lpstr>Expectations</vt:lpstr>
      <vt:lpstr>Expectations</vt:lpstr>
      <vt:lpstr>Expectations</vt:lpstr>
      <vt:lpstr>PowerPoint Presentation</vt:lpstr>
      <vt:lpstr>PowerPoint Presentation</vt:lpstr>
      <vt:lpstr>PowerPoint Presentation</vt:lpstr>
      <vt:lpstr>Information</vt:lpstr>
      <vt:lpstr>PowerPoint Presentation</vt:lpstr>
      <vt:lpstr>PowerPoint Presentation</vt:lpstr>
      <vt:lpstr>PowerPoint Presentation</vt:lpstr>
      <vt:lpstr>Collecting your Ipad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a 1 to 1 Project</dc:title>
  <dc:creator>Peter McKinniss</dc:creator>
  <cp:keywords>Oracle corporate Tagline</cp:keywords>
  <cp:lastModifiedBy>Peter McKinniss</cp:lastModifiedBy>
  <cp:revision>47</cp:revision>
  <cp:lastPrinted>2019-04-29T18:49:32Z</cp:lastPrinted>
  <dcterms:created xsi:type="dcterms:W3CDTF">2019-10-25T12:48:35Z</dcterms:created>
  <dcterms:modified xsi:type="dcterms:W3CDTF">2019-11-05T08:50:34Z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2343037</vt:lpwstr>
  </property>
  <property fmtid="{D5CDD505-2E9C-101B-9397-08002B2CF9AE}" pid="3" name="NXPowerLiteSettings">
    <vt:lpwstr>F98007B004F000</vt:lpwstr>
  </property>
  <property fmtid="{D5CDD505-2E9C-101B-9397-08002B2CF9AE}" pid="4" name="NXPowerLiteVersion">
    <vt:lpwstr>D5.0.2</vt:lpwstr>
  </property>
</Properties>
</file>